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svg" ContentType="image/svg+xml"/>
  <Override PartName="/ppt/media/image14.svg" ContentType="image/svg+xml"/>
  <Override PartName="/ppt/media/image16.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E4C40"/>
    <a:srgbClr val="B77B6D"/>
    <a:srgbClr val="4A2721"/>
    <a:srgbClr val="F1E0DC"/>
    <a:srgbClr val="A05E4E"/>
    <a:srgbClr val="D9D9D9"/>
    <a:srgbClr val="DCDCDC"/>
    <a:srgbClr val="F0F0F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gs" Target="tags/tag63.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smtClean="0"/>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6.svg"/><Relationship Id="rId7" Type="http://schemas.openxmlformats.org/officeDocument/2006/relationships/image" Target="../media/image15.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9.svg"/><Relationship Id="rId7" Type="http://schemas.openxmlformats.org/officeDocument/2006/relationships/image" Target="../media/image8.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jpeg"/><Relationship Id="rId2" Type="http://schemas.openxmlformats.org/officeDocument/2006/relationships/image" Target="../media/image2.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solidFill>
            <a:srgbClr val="A05E4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189355" y="912495"/>
            <a:ext cx="9813290" cy="5033010"/>
          </a:xfrm>
          <a:prstGeom prst="rect">
            <a:avLst/>
          </a:prstGeom>
          <a:solidFill>
            <a:srgbClr val="F1E0DC">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8" name="文本框 7"/>
          <p:cNvSpPr txBox="1"/>
          <p:nvPr/>
        </p:nvSpPr>
        <p:spPr>
          <a:xfrm>
            <a:off x="1746250" y="1403985"/>
            <a:ext cx="8699500" cy="2061210"/>
          </a:xfrm>
          <a:prstGeom prst="rect">
            <a:avLst/>
          </a:prstGeom>
          <a:noFill/>
        </p:spPr>
        <p:txBody>
          <a:bodyPr wrap="square" rtlCol="0">
            <a:spAutoFit/>
          </a:bodyPr>
          <a:lstStyle/>
          <a:p>
            <a:pPr algn="ctr"/>
            <a:r>
              <a:rPr lang="zh-CN" altLang="en-US" sz="12800" b="1">
                <a:solidFill>
                  <a:srgbClr val="8E4C40"/>
                </a:solidFill>
              </a:rPr>
              <a:t>科大之秋</a:t>
            </a:r>
            <a:endParaRPr lang="zh-CN" altLang="en-US" sz="12800" b="1">
              <a:solidFill>
                <a:srgbClr val="8E4C40"/>
              </a:solidFill>
            </a:endParaRPr>
          </a:p>
        </p:txBody>
      </p:sp>
      <p:sp>
        <p:nvSpPr>
          <p:cNvPr id="9" name="文本框 8"/>
          <p:cNvSpPr txBox="1"/>
          <p:nvPr/>
        </p:nvSpPr>
        <p:spPr>
          <a:xfrm>
            <a:off x="2473960" y="3465195"/>
            <a:ext cx="7113905" cy="521970"/>
          </a:xfrm>
          <a:prstGeom prst="rect">
            <a:avLst/>
          </a:prstGeom>
          <a:noFill/>
        </p:spPr>
        <p:txBody>
          <a:bodyPr wrap="square" rtlCol="0">
            <a:spAutoFit/>
          </a:bodyPr>
          <a:lstStyle/>
          <a:p>
            <a:pPr algn="ctr"/>
            <a:r>
              <a:rPr lang="zh-CN" altLang="en-US" sz="2800">
                <a:solidFill>
                  <a:srgbClr val="8E4C40"/>
                </a:solidFill>
              </a:rPr>
              <a:t>中国科学技术大学四季系列</a:t>
            </a:r>
            <a:r>
              <a:rPr lang="en-US" altLang="zh-CN" sz="2800">
                <a:solidFill>
                  <a:srgbClr val="8E4C40"/>
                </a:solidFill>
              </a:rPr>
              <a:t>PPT</a:t>
            </a:r>
            <a:r>
              <a:rPr lang="zh-CN" altLang="en-US" sz="2800">
                <a:solidFill>
                  <a:srgbClr val="8E4C40"/>
                </a:solidFill>
              </a:rPr>
              <a:t>模板</a:t>
            </a:r>
            <a:r>
              <a:rPr lang="en-US" altLang="zh-CN" sz="2800">
                <a:solidFill>
                  <a:srgbClr val="8E4C40"/>
                </a:solidFill>
              </a:rPr>
              <a:t>——</a:t>
            </a:r>
            <a:r>
              <a:rPr lang="zh-CN" altLang="en-US" sz="2800">
                <a:solidFill>
                  <a:srgbClr val="8E4C40"/>
                </a:solidFill>
              </a:rPr>
              <a:t>秋</a:t>
            </a:r>
            <a:endParaRPr lang="zh-CN" altLang="en-US" sz="2800">
              <a:solidFill>
                <a:srgbClr val="8E4C40"/>
              </a:solidFill>
            </a:endParaRPr>
          </a:p>
        </p:txBody>
      </p:sp>
      <p:sp>
        <p:nvSpPr>
          <p:cNvPr id="13" name="文本框 12"/>
          <p:cNvSpPr txBox="1"/>
          <p:nvPr/>
        </p:nvSpPr>
        <p:spPr>
          <a:xfrm>
            <a:off x="3178175" y="4210685"/>
            <a:ext cx="5833745" cy="275590"/>
          </a:xfrm>
          <a:prstGeom prst="rect">
            <a:avLst/>
          </a:prstGeom>
          <a:noFill/>
        </p:spPr>
        <p:txBody>
          <a:bodyPr wrap="square" rtlCol="0">
            <a:spAutoFit/>
          </a:bodyPr>
          <a:lstStyle/>
          <a:p>
            <a:pPr algn="ctr"/>
            <a:r>
              <a:rPr lang="zh-CN" altLang="en-US" sz="1200">
                <a:solidFill>
                  <a:srgbClr val="8E4C40"/>
                </a:solidFill>
              </a:rPr>
              <a:t>University Of Science And Technology Of China</a:t>
            </a:r>
            <a:endParaRPr lang="zh-CN" altLang="en-US" sz="1200">
              <a:solidFill>
                <a:srgbClr val="8E4C40"/>
              </a:solidFill>
            </a:endParaRPr>
          </a:p>
        </p:txBody>
      </p:sp>
      <p:sp>
        <p:nvSpPr>
          <p:cNvPr id="17" name="文本框 16"/>
          <p:cNvSpPr txBox="1"/>
          <p:nvPr/>
        </p:nvSpPr>
        <p:spPr>
          <a:xfrm>
            <a:off x="3178175" y="4709795"/>
            <a:ext cx="5835015" cy="521970"/>
          </a:xfrm>
          <a:prstGeom prst="rect">
            <a:avLst/>
          </a:prstGeom>
          <a:noFill/>
        </p:spPr>
        <p:txBody>
          <a:bodyPr wrap="square" rtlCol="0">
            <a:spAutoFit/>
          </a:bodyPr>
          <a:lstStyle/>
          <a:p>
            <a:pPr algn="ctr"/>
            <a:r>
              <a:rPr lang="zh-CN" altLang="en-US" sz="2800" b="1">
                <a:solidFill>
                  <a:srgbClr val="8E4C40"/>
                </a:solidFill>
              </a:rPr>
              <a:t>汇报人</a:t>
            </a:r>
            <a:endParaRPr lang="zh-CN" altLang="en-US" sz="2800" b="1">
              <a:solidFill>
                <a:srgbClr val="8E4C4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8E4C40"/>
                  </a:solidFill>
                  <a:sym typeface="+mn-ea"/>
                </a:rPr>
                <a:t>请输入你的标题</a:t>
              </a:r>
              <a:endParaRPr lang="zh-CN" altLang="en-US" sz="5000" b="1">
                <a:solidFill>
                  <a:srgbClr val="8E4C40"/>
                </a:solidFill>
                <a:sym typeface="+mn-ea"/>
              </a:endParaRPr>
            </a:p>
          </p:txBody>
        </p:sp>
        <p:sp>
          <p:nvSpPr>
            <p:cNvPr id="7" name="燕尾形箭头 6"/>
            <p:cNvSpPr/>
            <p:nvPr/>
          </p:nvSpPr>
          <p:spPr>
            <a:xfrm>
              <a:off x="418" y="668"/>
              <a:ext cx="1127" cy="1182"/>
            </a:xfrm>
            <a:prstGeom prst="notchedRightArrow">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椭圆 1"/>
          <p:cNvSpPr/>
          <p:nvPr/>
        </p:nvSpPr>
        <p:spPr>
          <a:xfrm>
            <a:off x="494665" y="1186815"/>
            <a:ext cx="5776595" cy="5671185"/>
          </a:xfrm>
          <a:prstGeom prst="ellipse">
            <a:avLst/>
          </a:prstGeom>
          <a:blipFill rotWithShape="1">
            <a:blip r:embed="rId3"/>
            <a:tile tx="0" ty="0" sx="70000" sy="70000" flip="none" algn="b"/>
          </a:blipFill>
          <a:ln>
            <a:noFill/>
          </a:ln>
          <a:effectLst>
            <a:softEdge rad="5969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6435090" y="5114290"/>
            <a:ext cx="5518150" cy="64516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
        <p:nvSpPr>
          <p:cNvPr id="15" name="文本框 14"/>
          <p:cNvSpPr txBox="1"/>
          <p:nvPr/>
        </p:nvSpPr>
        <p:spPr>
          <a:xfrm>
            <a:off x="6435090" y="3196590"/>
            <a:ext cx="5518150" cy="64516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grpSp>
        <p:nvGrpSpPr>
          <p:cNvPr id="19" name="组合 18"/>
          <p:cNvGrpSpPr/>
          <p:nvPr/>
        </p:nvGrpSpPr>
        <p:grpSpPr>
          <a:xfrm>
            <a:off x="6435090" y="2225040"/>
            <a:ext cx="4862195" cy="670560"/>
            <a:chOff x="8214" y="2904"/>
            <a:chExt cx="8418" cy="1056"/>
          </a:xfrm>
        </p:grpSpPr>
        <p:sp>
          <p:nvSpPr>
            <p:cNvPr id="10" name="圆角矩形 9"/>
            <p:cNvSpPr/>
            <p:nvPr/>
          </p:nvSpPr>
          <p:spPr>
            <a:xfrm>
              <a:off x="8214" y="2904"/>
              <a:ext cx="6480" cy="1056"/>
            </a:xfrm>
            <a:prstGeom prst="roundRect">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8454" y="3069"/>
              <a:ext cx="8178" cy="725"/>
            </a:xfrm>
            <a:prstGeom prst="rect">
              <a:avLst/>
            </a:prstGeom>
            <a:noFill/>
          </p:spPr>
          <p:txBody>
            <a:bodyPr vert="horz" wrap="square" rtlCol="0">
              <a:spAutoFit/>
            </a:bodyPr>
            <a:p>
              <a:pPr algn="just"/>
              <a:r>
                <a:rPr lang="zh-CN" altLang="en-US" sz="2400" b="1">
                  <a:solidFill>
                    <a:schemeClr val="bg1"/>
                  </a:solidFill>
                  <a:sym typeface="+mn-ea"/>
                </a:rPr>
                <a:t>请输入你的标题</a:t>
              </a:r>
              <a:endParaRPr lang="zh-CN" altLang="en-US" sz="2400" b="1">
                <a:solidFill>
                  <a:schemeClr val="bg1"/>
                </a:solidFill>
                <a:sym typeface="+mn-ea"/>
              </a:endParaRPr>
            </a:p>
          </p:txBody>
        </p:sp>
      </p:grpSp>
      <p:grpSp>
        <p:nvGrpSpPr>
          <p:cNvPr id="20" name="组合 19"/>
          <p:cNvGrpSpPr/>
          <p:nvPr/>
        </p:nvGrpSpPr>
        <p:grpSpPr>
          <a:xfrm>
            <a:off x="6435090" y="4142740"/>
            <a:ext cx="4862195" cy="670560"/>
            <a:chOff x="8214" y="5924"/>
            <a:chExt cx="8418" cy="1056"/>
          </a:xfrm>
        </p:grpSpPr>
        <p:sp>
          <p:nvSpPr>
            <p:cNvPr id="12" name="圆角矩形 11"/>
            <p:cNvSpPr/>
            <p:nvPr/>
          </p:nvSpPr>
          <p:spPr>
            <a:xfrm>
              <a:off x="8214" y="5924"/>
              <a:ext cx="6480" cy="1056"/>
            </a:xfrm>
            <a:prstGeom prst="roundRect">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8454" y="6089"/>
              <a:ext cx="8178" cy="725"/>
            </a:xfrm>
            <a:prstGeom prst="rect">
              <a:avLst/>
            </a:prstGeom>
            <a:noFill/>
          </p:spPr>
          <p:txBody>
            <a:bodyPr vert="horz" wrap="square" rtlCol="0">
              <a:spAutoFit/>
            </a:bodyPr>
            <a:p>
              <a:pPr algn="just"/>
              <a:r>
                <a:rPr lang="zh-CN" altLang="en-US" sz="2400" b="1">
                  <a:solidFill>
                    <a:schemeClr val="bg1"/>
                  </a:solidFill>
                  <a:sym typeface="+mn-ea"/>
                </a:rPr>
                <a:t>请输入你的标题</a:t>
              </a:r>
              <a:endParaRPr lang="zh-CN" altLang="en-US" sz="2400" b="1">
                <a:solidFill>
                  <a:schemeClr val="bg1"/>
                </a:solidFill>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8E4C40"/>
                  </a:solidFill>
                  <a:sym typeface="+mn-ea"/>
                </a:rPr>
                <a:t>请输入你的标题</a:t>
              </a:r>
              <a:endParaRPr lang="zh-CN" altLang="en-US" sz="5000" b="1">
                <a:solidFill>
                  <a:srgbClr val="8E4C40"/>
                </a:solidFill>
                <a:sym typeface="+mn-ea"/>
              </a:endParaRPr>
            </a:p>
          </p:txBody>
        </p:sp>
        <p:sp>
          <p:nvSpPr>
            <p:cNvPr id="7" name="燕尾形箭头 6"/>
            <p:cNvSpPr/>
            <p:nvPr/>
          </p:nvSpPr>
          <p:spPr>
            <a:xfrm>
              <a:off x="418" y="668"/>
              <a:ext cx="1127" cy="1182"/>
            </a:xfrm>
            <a:prstGeom prst="notchedRightArrow">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6" name="直接连接符 5"/>
          <p:cNvCxnSpPr/>
          <p:nvPr/>
        </p:nvCxnSpPr>
        <p:spPr>
          <a:xfrm>
            <a:off x="1071563" y="2951394"/>
            <a:ext cx="10048875" cy="0"/>
          </a:xfrm>
          <a:prstGeom prst="line">
            <a:avLst/>
          </a:prstGeom>
          <a:ln>
            <a:solidFill>
              <a:srgbClr val="8E4C4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2144712" y="2324331"/>
            <a:ext cx="1254126" cy="1254126"/>
          </a:xfrm>
          <a:prstGeom prst="ellipse">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8" name="椭圆 7"/>
          <p:cNvSpPr/>
          <p:nvPr/>
        </p:nvSpPr>
        <p:spPr>
          <a:xfrm>
            <a:off x="8793162" y="2324331"/>
            <a:ext cx="1254126" cy="1254126"/>
          </a:xfrm>
          <a:prstGeom prst="ellipse">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9" name="椭圆 8"/>
          <p:cNvSpPr/>
          <p:nvPr/>
        </p:nvSpPr>
        <p:spPr>
          <a:xfrm>
            <a:off x="5124450" y="1979844"/>
            <a:ext cx="1943100" cy="1943100"/>
          </a:xfrm>
          <a:prstGeom prst="ellipse">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1" name="弧形 10"/>
          <p:cNvSpPr/>
          <p:nvPr/>
        </p:nvSpPr>
        <p:spPr>
          <a:xfrm>
            <a:off x="4851400" y="1706794"/>
            <a:ext cx="2489200" cy="2489200"/>
          </a:xfrm>
          <a:prstGeom prst="arc">
            <a:avLst>
              <a:gd name="adj1" fmla="val 7953905"/>
              <a:gd name="adj2" fmla="val 2851907"/>
            </a:avLst>
          </a:prstGeom>
          <a:ln w="76200">
            <a:solidFill>
              <a:srgbClr val="F1E0D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13" name="椭圆 19"/>
          <p:cNvSpPr/>
          <p:nvPr/>
        </p:nvSpPr>
        <p:spPr>
          <a:xfrm>
            <a:off x="9185856" y="2681518"/>
            <a:ext cx="468737" cy="539752"/>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1" name="椭圆 18"/>
          <p:cNvSpPr/>
          <p:nvPr/>
        </p:nvSpPr>
        <p:spPr>
          <a:xfrm>
            <a:off x="2501899" y="2705560"/>
            <a:ext cx="539752" cy="491668"/>
          </a:xfrm>
          <a:custGeom>
            <a:avLst/>
            <a:gdLst>
              <a:gd name="connsiteX0" fmla="*/ 182569 w 338094"/>
              <a:gd name="connsiteY0" fmla="*/ 192088 h 307975"/>
              <a:gd name="connsiteX1" fmla="*/ 191830 w 338094"/>
              <a:gd name="connsiteY1" fmla="*/ 202620 h 307975"/>
              <a:gd name="connsiteX2" fmla="*/ 206382 w 338094"/>
              <a:gd name="connsiteY2" fmla="*/ 203936 h 307975"/>
              <a:gd name="connsiteX3" fmla="*/ 205059 w 338094"/>
              <a:gd name="connsiteY3" fmla="*/ 209202 h 307975"/>
              <a:gd name="connsiteX4" fmla="*/ 206382 w 338094"/>
              <a:gd name="connsiteY4" fmla="*/ 221050 h 307975"/>
              <a:gd name="connsiteX5" fmla="*/ 206382 w 338094"/>
              <a:gd name="connsiteY5" fmla="*/ 234215 h 307975"/>
              <a:gd name="connsiteX6" fmla="*/ 194476 w 338094"/>
              <a:gd name="connsiteY6" fmla="*/ 246063 h 307975"/>
              <a:gd name="connsiteX7" fmla="*/ 182569 w 338094"/>
              <a:gd name="connsiteY7" fmla="*/ 234215 h 307975"/>
              <a:gd name="connsiteX8" fmla="*/ 182569 w 338094"/>
              <a:gd name="connsiteY8" fmla="*/ 192088 h 307975"/>
              <a:gd name="connsiteX9" fmla="*/ 149231 w 338094"/>
              <a:gd name="connsiteY9" fmla="*/ 183859 h 307975"/>
              <a:gd name="connsiteX10" fmla="*/ 173044 w 338094"/>
              <a:gd name="connsiteY10" fmla="*/ 194226 h 307975"/>
              <a:gd name="connsiteX11" fmla="*/ 173044 w 338094"/>
              <a:gd name="connsiteY11" fmla="*/ 234400 h 307975"/>
              <a:gd name="connsiteX12" fmla="*/ 159815 w 338094"/>
              <a:gd name="connsiteY12" fmla="*/ 246063 h 307975"/>
              <a:gd name="connsiteX13" fmla="*/ 149231 w 338094"/>
              <a:gd name="connsiteY13" fmla="*/ 234400 h 307975"/>
              <a:gd name="connsiteX14" fmla="*/ 149231 w 338094"/>
              <a:gd name="connsiteY14" fmla="*/ 183859 h 307975"/>
              <a:gd name="connsiteX15" fmla="*/ 74619 w 338094"/>
              <a:gd name="connsiteY15" fmla="*/ 182563 h 307975"/>
              <a:gd name="connsiteX16" fmla="*/ 74619 w 338094"/>
              <a:gd name="connsiteY16" fmla="*/ 238126 h 307975"/>
              <a:gd name="connsiteX17" fmla="*/ 63506 w 338094"/>
              <a:gd name="connsiteY17" fmla="*/ 227789 h 307975"/>
              <a:gd name="connsiteX18" fmla="*/ 63506 w 338094"/>
              <a:gd name="connsiteY18" fmla="*/ 192900 h 307975"/>
              <a:gd name="connsiteX19" fmla="*/ 73230 w 338094"/>
              <a:gd name="connsiteY19" fmla="*/ 183855 h 307975"/>
              <a:gd name="connsiteX20" fmla="*/ 74619 w 338094"/>
              <a:gd name="connsiteY20" fmla="*/ 182563 h 307975"/>
              <a:gd name="connsiteX21" fmla="*/ 90666 w 338094"/>
              <a:gd name="connsiteY21" fmla="*/ 92075 h 307975"/>
              <a:gd name="connsiteX22" fmla="*/ 130275 w 338094"/>
              <a:gd name="connsiteY22" fmla="*/ 92075 h 307975"/>
              <a:gd name="connsiteX23" fmla="*/ 140838 w 338094"/>
              <a:gd name="connsiteY23" fmla="*/ 97302 h 307975"/>
              <a:gd name="connsiteX24" fmla="*/ 175165 w 338094"/>
              <a:gd name="connsiteY24" fmla="*/ 171785 h 307975"/>
              <a:gd name="connsiteX25" fmla="*/ 169884 w 338094"/>
              <a:gd name="connsiteY25" fmla="*/ 186159 h 307975"/>
              <a:gd name="connsiteX26" fmla="*/ 156681 w 338094"/>
              <a:gd name="connsiteY26" fmla="*/ 180932 h 307975"/>
              <a:gd name="connsiteX27" fmla="*/ 139517 w 338094"/>
              <a:gd name="connsiteY27" fmla="*/ 144344 h 307975"/>
              <a:gd name="connsiteX28" fmla="*/ 139517 w 338094"/>
              <a:gd name="connsiteY28" fmla="*/ 271096 h 307975"/>
              <a:gd name="connsiteX29" fmla="*/ 127635 w 338094"/>
              <a:gd name="connsiteY29" fmla="*/ 284163 h 307975"/>
              <a:gd name="connsiteX30" fmla="*/ 115752 w 338094"/>
              <a:gd name="connsiteY30" fmla="*/ 271096 h 307975"/>
              <a:gd name="connsiteX31" fmla="*/ 115752 w 338094"/>
              <a:gd name="connsiteY31" fmla="*/ 197919 h 307975"/>
              <a:gd name="connsiteX32" fmla="*/ 106510 w 338094"/>
              <a:gd name="connsiteY32" fmla="*/ 197919 h 307975"/>
              <a:gd name="connsiteX33" fmla="*/ 106510 w 338094"/>
              <a:gd name="connsiteY33" fmla="*/ 271096 h 307975"/>
              <a:gd name="connsiteX34" fmla="*/ 94627 w 338094"/>
              <a:gd name="connsiteY34" fmla="*/ 284163 h 307975"/>
              <a:gd name="connsiteX35" fmla="*/ 81424 w 338094"/>
              <a:gd name="connsiteY35" fmla="*/ 271096 h 307975"/>
              <a:gd name="connsiteX36" fmla="*/ 81424 w 338094"/>
              <a:gd name="connsiteY36" fmla="*/ 144344 h 307975"/>
              <a:gd name="connsiteX37" fmla="*/ 65581 w 338094"/>
              <a:gd name="connsiteY37" fmla="*/ 180932 h 307975"/>
              <a:gd name="connsiteX38" fmla="*/ 51058 w 338094"/>
              <a:gd name="connsiteY38" fmla="*/ 186159 h 307975"/>
              <a:gd name="connsiteX39" fmla="*/ 45776 w 338094"/>
              <a:gd name="connsiteY39" fmla="*/ 171785 h 307975"/>
              <a:gd name="connsiteX40" fmla="*/ 80104 w 338094"/>
              <a:gd name="connsiteY40" fmla="*/ 97302 h 307975"/>
              <a:gd name="connsiteX41" fmla="*/ 90666 w 338094"/>
              <a:gd name="connsiteY41" fmla="*/ 92075 h 307975"/>
              <a:gd name="connsiteX42" fmla="*/ 238843 w 338094"/>
              <a:gd name="connsiteY42" fmla="*/ 88900 h 307975"/>
              <a:gd name="connsiteX43" fmla="*/ 286633 w 338094"/>
              <a:gd name="connsiteY43" fmla="*/ 88900 h 307975"/>
              <a:gd name="connsiteX44" fmla="*/ 297253 w 338094"/>
              <a:gd name="connsiteY44" fmla="*/ 95459 h 307975"/>
              <a:gd name="connsiteX45" fmla="*/ 337077 w 338094"/>
              <a:gd name="connsiteY45" fmla="*/ 180728 h 307975"/>
              <a:gd name="connsiteX46" fmla="*/ 330440 w 338094"/>
              <a:gd name="connsiteY46" fmla="*/ 195158 h 307975"/>
              <a:gd name="connsiteX47" fmla="*/ 315837 w 338094"/>
              <a:gd name="connsiteY47" fmla="*/ 189911 h 307975"/>
              <a:gd name="connsiteX48" fmla="*/ 302563 w 338094"/>
              <a:gd name="connsiteY48" fmla="*/ 163674 h 307975"/>
              <a:gd name="connsiteX49" fmla="*/ 313182 w 338094"/>
              <a:gd name="connsiteY49" fmla="*/ 212212 h 307975"/>
              <a:gd name="connsiteX50" fmla="*/ 306545 w 338094"/>
              <a:gd name="connsiteY50" fmla="*/ 220083 h 307975"/>
              <a:gd name="connsiteX51" fmla="*/ 295925 w 338094"/>
              <a:gd name="connsiteY51" fmla="*/ 220083 h 307975"/>
              <a:gd name="connsiteX52" fmla="*/ 295925 w 338094"/>
              <a:gd name="connsiteY52" fmla="*/ 293545 h 307975"/>
              <a:gd name="connsiteX53" fmla="*/ 282650 w 338094"/>
              <a:gd name="connsiteY53" fmla="*/ 307975 h 307975"/>
              <a:gd name="connsiteX54" fmla="*/ 268048 w 338094"/>
              <a:gd name="connsiteY54" fmla="*/ 293545 h 307975"/>
              <a:gd name="connsiteX55" fmla="*/ 268048 w 338094"/>
              <a:gd name="connsiteY55" fmla="*/ 220083 h 307975"/>
              <a:gd name="connsiteX56" fmla="*/ 257428 w 338094"/>
              <a:gd name="connsiteY56" fmla="*/ 220083 h 307975"/>
              <a:gd name="connsiteX57" fmla="*/ 257428 w 338094"/>
              <a:gd name="connsiteY57" fmla="*/ 293545 h 307975"/>
              <a:gd name="connsiteX58" fmla="*/ 244153 w 338094"/>
              <a:gd name="connsiteY58" fmla="*/ 307975 h 307975"/>
              <a:gd name="connsiteX59" fmla="*/ 229551 w 338094"/>
              <a:gd name="connsiteY59" fmla="*/ 293545 h 307975"/>
              <a:gd name="connsiteX60" fmla="*/ 229551 w 338094"/>
              <a:gd name="connsiteY60" fmla="*/ 220083 h 307975"/>
              <a:gd name="connsiteX61" fmla="*/ 218931 w 338094"/>
              <a:gd name="connsiteY61" fmla="*/ 220083 h 307975"/>
              <a:gd name="connsiteX62" fmla="*/ 212294 w 338094"/>
              <a:gd name="connsiteY62" fmla="*/ 212212 h 307975"/>
              <a:gd name="connsiteX63" fmla="*/ 222914 w 338094"/>
              <a:gd name="connsiteY63" fmla="*/ 163674 h 307975"/>
              <a:gd name="connsiteX64" fmla="*/ 210966 w 338094"/>
              <a:gd name="connsiteY64" fmla="*/ 189911 h 307975"/>
              <a:gd name="connsiteX65" fmla="*/ 195036 w 338094"/>
              <a:gd name="connsiteY65" fmla="*/ 195158 h 307975"/>
              <a:gd name="connsiteX66" fmla="*/ 188399 w 338094"/>
              <a:gd name="connsiteY66" fmla="*/ 180728 h 307975"/>
              <a:gd name="connsiteX67" fmla="*/ 228223 w 338094"/>
              <a:gd name="connsiteY67" fmla="*/ 95459 h 307975"/>
              <a:gd name="connsiteX68" fmla="*/ 238843 w 338094"/>
              <a:gd name="connsiteY68" fmla="*/ 88900 h 307975"/>
              <a:gd name="connsiteX69" fmla="*/ 40753 w 338094"/>
              <a:gd name="connsiteY69" fmla="*/ 63500 h 307975"/>
              <a:gd name="connsiteX70" fmla="*/ 79117 w 338094"/>
              <a:gd name="connsiteY70" fmla="*/ 63500 h 307975"/>
              <a:gd name="connsiteX71" fmla="*/ 85732 w 338094"/>
              <a:gd name="connsiteY71" fmla="*/ 81882 h 307975"/>
              <a:gd name="connsiteX72" fmla="*/ 85732 w 338094"/>
              <a:gd name="connsiteY72" fmla="*/ 83195 h 307975"/>
              <a:gd name="connsiteX73" fmla="*/ 73826 w 338094"/>
              <a:gd name="connsiteY73" fmla="*/ 92385 h 307975"/>
              <a:gd name="connsiteX74" fmla="*/ 51336 w 338094"/>
              <a:gd name="connsiteY74" fmla="*/ 139652 h 307975"/>
              <a:gd name="connsiteX75" fmla="*/ 39430 w 338094"/>
              <a:gd name="connsiteY75" fmla="*/ 168538 h 307975"/>
              <a:gd name="connsiteX76" fmla="*/ 48690 w 338094"/>
              <a:gd name="connsiteY76" fmla="*/ 192171 h 307975"/>
              <a:gd name="connsiteX77" fmla="*/ 55305 w 338094"/>
              <a:gd name="connsiteY77" fmla="*/ 194797 h 307975"/>
              <a:gd name="connsiteX78" fmla="*/ 55305 w 338094"/>
              <a:gd name="connsiteY78" fmla="*/ 227621 h 307975"/>
              <a:gd name="connsiteX79" fmla="*/ 43398 w 338094"/>
              <a:gd name="connsiteY79" fmla="*/ 238125 h 307975"/>
              <a:gd name="connsiteX80" fmla="*/ 32815 w 338094"/>
              <a:gd name="connsiteY80" fmla="*/ 227621 h 307975"/>
              <a:gd name="connsiteX81" fmla="*/ 32815 w 338094"/>
              <a:gd name="connsiteY81" fmla="*/ 112080 h 307975"/>
              <a:gd name="connsiteX82" fmla="*/ 18263 w 338094"/>
              <a:gd name="connsiteY82" fmla="*/ 144904 h 307975"/>
              <a:gd name="connsiteX83" fmla="*/ 5034 w 338094"/>
              <a:gd name="connsiteY83" fmla="*/ 148843 h 307975"/>
              <a:gd name="connsiteX84" fmla="*/ 1065 w 338094"/>
              <a:gd name="connsiteY84" fmla="*/ 137026 h 307975"/>
              <a:gd name="connsiteX85" fmla="*/ 31492 w 338094"/>
              <a:gd name="connsiteY85" fmla="*/ 68752 h 307975"/>
              <a:gd name="connsiteX86" fmla="*/ 40753 w 338094"/>
              <a:gd name="connsiteY86" fmla="*/ 63500 h 307975"/>
              <a:gd name="connsiteX87" fmla="*/ 157633 w 338094"/>
              <a:gd name="connsiteY87" fmla="*/ 53975 h 307975"/>
              <a:gd name="connsiteX88" fmla="*/ 197198 w 338094"/>
              <a:gd name="connsiteY88" fmla="*/ 53975 h 307975"/>
              <a:gd name="connsiteX89" fmla="*/ 207749 w 338094"/>
              <a:gd name="connsiteY89" fmla="*/ 59183 h 307975"/>
              <a:gd name="connsiteX90" fmla="*/ 222256 w 338094"/>
              <a:gd name="connsiteY90" fmla="*/ 90434 h 307975"/>
              <a:gd name="connsiteX91" fmla="*/ 220937 w 338094"/>
              <a:gd name="connsiteY91" fmla="*/ 91736 h 307975"/>
              <a:gd name="connsiteX92" fmla="*/ 210386 w 338094"/>
              <a:gd name="connsiteY92" fmla="*/ 115174 h 307975"/>
              <a:gd name="connsiteX93" fmla="*/ 206430 w 338094"/>
              <a:gd name="connsiteY93" fmla="*/ 106060 h 307975"/>
              <a:gd name="connsiteX94" fmla="*/ 206430 w 338094"/>
              <a:gd name="connsiteY94" fmla="*/ 122987 h 307975"/>
              <a:gd name="connsiteX95" fmla="*/ 185328 w 338094"/>
              <a:gd name="connsiteY95" fmla="*/ 169863 h 307975"/>
              <a:gd name="connsiteX96" fmla="*/ 169502 w 338094"/>
              <a:gd name="connsiteY96" fmla="*/ 137310 h 307975"/>
              <a:gd name="connsiteX97" fmla="*/ 149719 w 338094"/>
              <a:gd name="connsiteY97" fmla="*/ 93038 h 307975"/>
              <a:gd name="connsiteX98" fmla="*/ 136531 w 338094"/>
              <a:gd name="connsiteY98" fmla="*/ 83924 h 307975"/>
              <a:gd name="connsiteX99" fmla="*/ 136531 w 338094"/>
              <a:gd name="connsiteY99" fmla="*/ 82621 h 307975"/>
              <a:gd name="connsiteX100" fmla="*/ 144444 w 338094"/>
              <a:gd name="connsiteY100" fmla="*/ 66996 h 307975"/>
              <a:gd name="connsiteX101" fmla="*/ 147082 w 338094"/>
              <a:gd name="connsiteY101" fmla="*/ 59183 h 307975"/>
              <a:gd name="connsiteX102" fmla="*/ 157633 w 338094"/>
              <a:gd name="connsiteY102" fmla="*/ 53975 h 307975"/>
              <a:gd name="connsiteX103" fmla="*/ 111926 w 338094"/>
              <a:gd name="connsiteY103" fmla="*/ 38100 h 307975"/>
              <a:gd name="connsiteX104" fmla="*/ 136533 w 338094"/>
              <a:gd name="connsiteY104" fmla="*/ 61913 h 307975"/>
              <a:gd name="connsiteX105" fmla="*/ 111926 w 338094"/>
              <a:gd name="connsiteY105" fmla="*/ 85726 h 307975"/>
              <a:gd name="connsiteX106" fmla="*/ 87319 w 338094"/>
              <a:gd name="connsiteY106" fmla="*/ 61913 h 307975"/>
              <a:gd name="connsiteX107" fmla="*/ 111926 w 338094"/>
              <a:gd name="connsiteY107" fmla="*/ 38100 h 307975"/>
              <a:gd name="connsiteX108" fmla="*/ 262738 w 338094"/>
              <a:gd name="connsiteY108" fmla="*/ 28575 h 307975"/>
              <a:gd name="connsiteX109" fmla="*/ 290519 w 338094"/>
              <a:gd name="connsiteY109" fmla="*/ 56221 h 307975"/>
              <a:gd name="connsiteX110" fmla="*/ 262738 w 338094"/>
              <a:gd name="connsiteY110" fmla="*/ 82550 h 307975"/>
              <a:gd name="connsiteX111" fmla="*/ 234956 w 338094"/>
              <a:gd name="connsiteY111" fmla="*/ 56221 h 307975"/>
              <a:gd name="connsiteX112" fmla="*/ 262738 w 338094"/>
              <a:gd name="connsiteY112" fmla="*/ 28575 h 307975"/>
              <a:gd name="connsiteX113" fmla="*/ 58744 w 338094"/>
              <a:gd name="connsiteY113" fmla="*/ 15875 h 307975"/>
              <a:gd name="connsiteX114" fmla="*/ 80969 w 338094"/>
              <a:gd name="connsiteY114" fmla="*/ 38100 h 307975"/>
              <a:gd name="connsiteX115" fmla="*/ 58744 w 338094"/>
              <a:gd name="connsiteY115" fmla="*/ 60325 h 307975"/>
              <a:gd name="connsiteX116" fmla="*/ 36519 w 338094"/>
              <a:gd name="connsiteY116" fmla="*/ 38100 h 307975"/>
              <a:gd name="connsiteX117" fmla="*/ 58744 w 338094"/>
              <a:gd name="connsiteY117" fmla="*/ 15875 h 307975"/>
              <a:gd name="connsiteX118" fmla="*/ 177013 w 338094"/>
              <a:gd name="connsiteY118" fmla="*/ 0 h 307975"/>
              <a:gd name="connsiteX119" fmla="*/ 200032 w 338094"/>
              <a:gd name="connsiteY119" fmla="*/ 23813 h 307975"/>
              <a:gd name="connsiteX120" fmla="*/ 177013 w 338094"/>
              <a:gd name="connsiteY120" fmla="*/ 47626 h 307975"/>
              <a:gd name="connsiteX121" fmla="*/ 153994 w 338094"/>
              <a:gd name="connsiteY121" fmla="*/ 23813 h 307975"/>
              <a:gd name="connsiteX122" fmla="*/ 177013 w 338094"/>
              <a:gd name="connsiteY122" fmla="*/ 0 h 30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38094" h="307975">
                <a:moveTo>
                  <a:pt x="182569" y="192088"/>
                </a:moveTo>
                <a:cubicBezTo>
                  <a:pt x="183892" y="197354"/>
                  <a:pt x="187861" y="201303"/>
                  <a:pt x="191830" y="202620"/>
                </a:cubicBezTo>
                <a:cubicBezTo>
                  <a:pt x="195798" y="205253"/>
                  <a:pt x="201090" y="205253"/>
                  <a:pt x="206382" y="203936"/>
                </a:cubicBezTo>
                <a:cubicBezTo>
                  <a:pt x="206382" y="203936"/>
                  <a:pt x="206382" y="203936"/>
                  <a:pt x="205059" y="209202"/>
                </a:cubicBezTo>
                <a:cubicBezTo>
                  <a:pt x="203736" y="213151"/>
                  <a:pt x="205059" y="217101"/>
                  <a:pt x="206382" y="221050"/>
                </a:cubicBezTo>
                <a:cubicBezTo>
                  <a:pt x="206382" y="221050"/>
                  <a:pt x="206382" y="221050"/>
                  <a:pt x="206382" y="234215"/>
                </a:cubicBezTo>
                <a:cubicBezTo>
                  <a:pt x="206382" y="240797"/>
                  <a:pt x="201090" y="246063"/>
                  <a:pt x="194476" y="246063"/>
                </a:cubicBezTo>
                <a:cubicBezTo>
                  <a:pt x="187861" y="246063"/>
                  <a:pt x="182569" y="240797"/>
                  <a:pt x="182569" y="234215"/>
                </a:cubicBezTo>
                <a:cubicBezTo>
                  <a:pt x="182569" y="234215"/>
                  <a:pt x="182569" y="234215"/>
                  <a:pt x="182569" y="192088"/>
                </a:cubicBezTo>
                <a:close/>
                <a:moveTo>
                  <a:pt x="149231" y="183859"/>
                </a:moveTo>
                <a:cubicBezTo>
                  <a:pt x="153200" y="192930"/>
                  <a:pt x="163783" y="196818"/>
                  <a:pt x="173044" y="194226"/>
                </a:cubicBezTo>
                <a:cubicBezTo>
                  <a:pt x="173044" y="194226"/>
                  <a:pt x="173044" y="194226"/>
                  <a:pt x="173044" y="234400"/>
                </a:cubicBezTo>
                <a:cubicBezTo>
                  <a:pt x="173044" y="240879"/>
                  <a:pt x="167752" y="246063"/>
                  <a:pt x="159815" y="246063"/>
                </a:cubicBezTo>
                <a:cubicBezTo>
                  <a:pt x="155846" y="246063"/>
                  <a:pt x="149231" y="242175"/>
                  <a:pt x="149231" y="234400"/>
                </a:cubicBezTo>
                <a:cubicBezTo>
                  <a:pt x="149231" y="234400"/>
                  <a:pt x="149231" y="234400"/>
                  <a:pt x="149231" y="183859"/>
                </a:cubicBezTo>
                <a:close/>
                <a:moveTo>
                  <a:pt x="74619" y="182563"/>
                </a:moveTo>
                <a:cubicBezTo>
                  <a:pt x="74619" y="182563"/>
                  <a:pt x="74619" y="182563"/>
                  <a:pt x="74619" y="238126"/>
                </a:cubicBezTo>
                <a:cubicBezTo>
                  <a:pt x="67673" y="238126"/>
                  <a:pt x="63506" y="232957"/>
                  <a:pt x="63506" y="227789"/>
                </a:cubicBezTo>
                <a:cubicBezTo>
                  <a:pt x="63506" y="227789"/>
                  <a:pt x="63506" y="227789"/>
                  <a:pt x="63506" y="192900"/>
                </a:cubicBezTo>
                <a:cubicBezTo>
                  <a:pt x="67673" y="191608"/>
                  <a:pt x="71841" y="189024"/>
                  <a:pt x="73230" y="183855"/>
                </a:cubicBezTo>
                <a:cubicBezTo>
                  <a:pt x="73230" y="183855"/>
                  <a:pt x="73230" y="183855"/>
                  <a:pt x="74619" y="182563"/>
                </a:cubicBezTo>
                <a:close/>
                <a:moveTo>
                  <a:pt x="90666" y="92075"/>
                </a:moveTo>
                <a:cubicBezTo>
                  <a:pt x="90666" y="92075"/>
                  <a:pt x="90666" y="92075"/>
                  <a:pt x="130275" y="92075"/>
                </a:cubicBezTo>
                <a:cubicBezTo>
                  <a:pt x="135557" y="92075"/>
                  <a:pt x="139517" y="93382"/>
                  <a:pt x="140838" y="97302"/>
                </a:cubicBezTo>
                <a:lnTo>
                  <a:pt x="175165" y="171785"/>
                </a:lnTo>
                <a:cubicBezTo>
                  <a:pt x="177806" y="177012"/>
                  <a:pt x="175165" y="183546"/>
                  <a:pt x="169884" y="186159"/>
                </a:cubicBezTo>
                <a:cubicBezTo>
                  <a:pt x="165923" y="187466"/>
                  <a:pt x="159322" y="186159"/>
                  <a:pt x="156681" y="180932"/>
                </a:cubicBezTo>
                <a:cubicBezTo>
                  <a:pt x="156681" y="180932"/>
                  <a:pt x="156681" y="180932"/>
                  <a:pt x="139517" y="144344"/>
                </a:cubicBezTo>
                <a:cubicBezTo>
                  <a:pt x="139517" y="144344"/>
                  <a:pt x="139517" y="144344"/>
                  <a:pt x="139517" y="271096"/>
                </a:cubicBezTo>
                <a:cubicBezTo>
                  <a:pt x="139517" y="278936"/>
                  <a:pt x="134236" y="284163"/>
                  <a:pt x="127635" y="284163"/>
                </a:cubicBezTo>
                <a:cubicBezTo>
                  <a:pt x="121033" y="284163"/>
                  <a:pt x="115752" y="278936"/>
                  <a:pt x="115752" y="271096"/>
                </a:cubicBezTo>
                <a:cubicBezTo>
                  <a:pt x="115752" y="271096"/>
                  <a:pt x="115752" y="271096"/>
                  <a:pt x="115752" y="197919"/>
                </a:cubicBezTo>
                <a:cubicBezTo>
                  <a:pt x="115752" y="197919"/>
                  <a:pt x="115752" y="197919"/>
                  <a:pt x="106510" y="197919"/>
                </a:cubicBezTo>
                <a:cubicBezTo>
                  <a:pt x="106510" y="197919"/>
                  <a:pt x="106510" y="197919"/>
                  <a:pt x="106510" y="271096"/>
                </a:cubicBezTo>
                <a:cubicBezTo>
                  <a:pt x="106510" y="278936"/>
                  <a:pt x="101229" y="284163"/>
                  <a:pt x="94627" y="284163"/>
                </a:cubicBezTo>
                <a:cubicBezTo>
                  <a:pt x="86706" y="284163"/>
                  <a:pt x="81424" y="278936"/>
                  <a:pt x="81424" y="271096"/>
                </a:cubicBezTo>
                <a:cubicBezTo>
                  <a:pt x="81424" y="271096"/>
                  <a:pt x="81424" y="271096"/>
                  <a:pt x="81424" y="144344"/>
                </a:cubicBezTo>
                <a:cubicBezTo>
                  <a:pt x="81424" y="144344"/>
                  <a:pt x="81424" y="144344"/>
                  <a:pt x="65581" y="180932"/>
                </a:cubicBezTo>
                <a:cubicBezTo>
                  <a:pt x="62940" y="186159"/>
                  <a:pt x="56339" y="187466"/>
                  <a:pt x="51058" y="186159"/>
                </a:cubicBezTo>
                <a:cubicBezTo>
                  <a:pt x="45776" y="183546"/>
                  <a:pt x="44456" y="177012"/>
                  <a:pt x="45776" y="171785"/>
                </a:cubicBezTo>
                <a:cubicBezTo>
                  <a:pt x="45776" y="171785"/>
                  <a:pt x="45776" y="171785"/>
                  <a:pt x="80104" y="97302"/>
                </a:cubicBezTo>
                <a:cubicBezTo>
                  <a:pt x="82745" y="93382"/>
                  <a:pt x="86706" y="92075"/>
                  <a:pt x="90666" y="92075"/>
                </a:cubicBezTo>
                <a:close/>
                <a:moveTo>
                  <a:pt x="238843" y="88900"/>
                </a:moveTo>
                <a:cubicBezTo>
                  <a:pt x="238843" y="88900"/>
                  <a:pt x="238843" y="88900"/>
                  <a:pt x="286633" y="88900"/>
                </a:cubicBezTo>
                <a:cubicBezTo>
                  <a:pt x="291943" y="88900"/>
                  <a:pt x="295925" y="91524"/>
                  <a:pt x="297253" y="95459"/>
                </a:cubicBezTo>
                <a:cubicBezTo>
                  <a:pt x="297253" y="95459"/>
                  <a:pt x="297253" y="95459"/>
                  <a:pt x="337077" y="180728"/>
                </a:cubicBezTo>
                <a:cubicBezTo>
                  <a:pt x="339732" y="185975"/>
                  <a:pt x="337077" y="192534"/>
                  <a:pt x="330440" y="195158"/>
                </a:cubicBezTo>
                <a:cubicBezTo>
                  <a:pt x="325130" y="197782"/>
                  <a:pt x="318492" y="196470"/>
                  <a:pt x="315837" y="189911"/>
                </a:cubicBezTo>
                <a:cubicBezTo>
                  <a:pt x="315837" y="189911"/>
                  <a:pt x="315837" y="189911"/>
                  <a:pt x="302563" y="163674"/>
                </a:cubicBezTo>
                <a:cubicBezTo>
                  <a:pt x="302563" y="163674"/>
                  <a:pt x="302563" y="163674"/>
                  <a:pt x="313182" y="212212"/>
                </a:cubicBezTo>
                <a:cubicBezTo>
                  <a:pt x="314510" y="216147"/>
                  <a:pt x="310527" y="220083"/>
                  <a:pt x="306545" y="220083"/>
                </a:cubicBezTo>
                <a:cubicBezTo>
                  <a:pt x="306545" y="220083"/>
                  <a:pt x="306545" y="220083"/>
                  <a:pt x="295925" y="220083"/>
                </a:cubicBezTo>
                <a:cubicBezTo>
                  <a:pt x="295925" y="220083"/>
                  <a:pt x="295925" y="220083"/>
                  <a:pt x="295925" y="293545"/>
                </a:cubicBezTo>
                <a:cubicBezTo>
                  <a:pt x="295925" y="301416"/>
                  <a:pt x="290615" y="307975"/>
                  <a:pt x="282650" y="307975"/>
                </a:cubicBezTo>
                <a:cubicBezTo>
                  <a:pt x="274685" y="307975"/>
                  <a:pt x="268048" y="301416"/>
                  <a:pt x="268048" y="293545"/>
                </a:cubicBezTo>
                <a:cubicBezTo>
                  <a:pt x="268048" y="293545"/>
                  <a:pt x="268048" y="293545"/>
                  <a:pt x="268048" y="220083"/>
                </a:cubicBezTo>
                <a:cubicBezTo>
                  <a:pt x="268048" y="220083"/>
                  <a:pt x="268048" y="220083"/>
                  <a:pt x="257428" y="220083"/>
                </a:cubicBezTo>
                <a:cubicBezTo>
                  <a:pt x="257428" y="220083"/>
                  <a:pt x="257428" y="220083"/>
                  <a:pt x="257428" y="293545"/>
                </a:cubicBezTo>
                <a:cubicBezTo>
                  <a:pt x="257428" y="301416"/>
                  <a:pt x="250791" y="307975"/>
                  <a:pt x="244153" y="307975"/>
                </a:cubicBezTo>
                <a:cubicBezTo>
                  <a:pt x="236188" y="307975"/>
                  <a:pt x="229551" y="301416"/>
                  <a:pt x="229551" y="293545"/>
                </a:cubicBezTo>
                <a:cubicBezTo>
                  <a:pt x="229551" y="293545"/>
                  <a:pt x="229551" y="293545"/>
                  <a:pt x="229551" y="220083"/>
                </a:cubicBezTo>
                <a:cubicBezTo>
                  <a:pt x="229551" y="220083"/>
                  <a:pt x="229551" y="220083"/>
                  <a:pt x="218931" y="220083"/>
                </a:cubicBezTo>
                <a:cubicBezTo>
                  <a:pt x="214949" y="220083"/>
                  <a:pt x="210966" y="216147"/>
                  <a:pt x="212294" y="212212"/>
                </a:cubicBezTo>
                <a:cubicBezTo>
                  <a:pt x="212294" y="212212"/>
                  <a:pt x="212294" y="212212"/>
                  <a:pt x="222914" y="163674"/>
                </a:cubicBezTo>
                <a:cubicBezTo>
                  <a:pt x="222914" y="163674"/>
                  <a:pt x="222914" y="163674"/>
                  <a:pt x="210966" y="189911"/>
                </a:cubicBezTo>
                <a:cubicBezTo>
                  <a:pt x="208311" y="196470"/>
                  <a:pt x="200346" y="197782"/>
                  <a:pt x="195036" y="195158"/>
                </a:cubicBezTo>
                <a:cubicBezTo>
                  <a:pt x="188399" y="192534"/>
                  <a:pt x="185744" y="185975"/>
                  <a:pt x="188399" y="180728"/>
                </a:cubicBezTo>
                <a:cubicBezTo>
                  <a:pt x="188399" y="180728"/>
                  <a:pt x="188399" y="180728"/>
                  <a:pt x="228223" y="95459"/>
                </a:cubicBezTo>
                <a:cubicBezTo>
                  <a:pt x="230878" y="91524"/>
                  <a:pt x="234861" y="88900"/>
                  <a:pt x="238843" y="88900"/>
                </a:cubicBezTo>
                <a:close/>
                <a:moveTo>
                  <a:pt x="40753" y="63500"/>
                </a:moveTo>
                <a:cubicBezTo>
                  <a:pt x="40753" y="63500"/>
                  <a:pt x="40753" y="63500"/>
                  <a:pt x="79117" y="63500"/>
                </a:cubicBezTo>
                <a:cubicBezTo>
                  <a:pt x="79117" y="70065"/>
                  <a:pt x="81763" y="76630"/>
                  <a:pt x="85732" y="81882"/>
                </a:cubicBezTo>
                <a:cubicBezTo>
                  <a:pt x="85732" y="81882"/>
                  <a:pt x="85732" y="81882"/>
                  <a:pt x="85732" y="83195"/>
                </a:cubicBezTo>
                <a:cubicBezTo>
                  <a:pt x="80440" y="84507"/>
                  <a:pt x="75149" y="88446"/>
                  <a:pt x="73826" y="92385"/>
                </a:cubicBezTo>
                <a:cubicBezTo>
                  <a:pt x="73826" y="92385"/>
                  <a:pt x="73826" y="92385"/>
                  <a:pt x="51336" y="139652"/>
                </a:cubicBezTo>
                <a:cubicBezTo>
                  <a:pt x="51336" y="139652"/>
                  <a:pt x="51336" y="139652"/>
                  <a:pt x="39430" y="168538"/>
                </a:cubicBezTo>
                <a:cubicBezTo>
                  <a:pt x="34138" y="177728"/>
                  <a:pt x="39430" y="188232"/>
                  <a:pt x="48690" y="192171"/>
                </a:cubicBezTo>
                <a:cubicBezTo>
                  <a:pt x="50013" y="193484"/>
                  <a:pt x="52659" y="193484"/>
                  <a:pt x="55305" y="194797"/>
                </a:cubicBezTo>
                <a:cubicBezTo>
                  <a:pt x="55305" y="194797"/>
                  <a:pt x="55305" y="194797"/>
                  <a:pt x="55305" y="227621"/>
                </a:cubicBezTo>
                <a:cubicBezTo>
                  <a:pt x="55305" y="232873"/>
                  <a:pt x="50013" y="238125"/>
                  <a:pt x="43398" y="238125"/>
                </a:cubicBezTo>
                <a:cubicBezTo>
                  <a:pt x="38107" y="238125"/>
                  <a:pt x="32815" y="232873"/>
                  <a:pt x="32815" y="227621"/>
                </a:cubicBezTo>
                <a:cubicBezTo>
                  <a:pt x="32815" y="155408"/>
                  <a:pt x="32815" y="114706"/>
                  <a:pt x="32815" y="112080"/>
                </a:cubicBezTo>
                <a:cubicBezTo>
                  <a:pt x="32815" y="112080"/>
                  <a:pt x="32815" y="112080"/>
                  <a:pt x="18263" y="144904"/>
                </a:cubicBezTo>
                <a:cubicBezTo>
                  <a:pt x="15617" y="148843"/>
                  <a:pt x="10325" y="151469"/>
                  <a:pt x="5034" y="148843"/>
                </a:cubicBezTo>
                <a:cubicBezTo>
                  <a:pt x="1065" y="146217"/>
                  <a:pt x="-1581" y="140965"/>
                  <a:pt x="1065" y="137026"/>
                </a:cubicBezTo>
                <a:cubicBezTo>
                  <a:pt x="1065" y="137026"/>
                  <a:pt x="1065" y="137026"/>
                  <a:pt x="31492" y="68752"/>
                </a:cubicBezTo>
                <a:cubicBezTo>
                  <a:pt x="34138" y="64813"/>
                  <a:pt x="36784" y="63500"/>
                  <a:pt x="40753" y="63500"/>
                </a:cubicBezTo>
                <a:close/>
                <a:moveTo>
                  <a:pt x="157633" y="53975"/>
                </a:moveTo>
                <a:cubicBezTo>
                  <a:pt x="157633" y="53975"/>
                  <a:pt x="157633" y="53975"/>
                  <a:pt x="197198" y="53975"/>
                </a:cubicBezTo>
                <a:cubicBezTo>
                  <a:pt x="202473" y="53975"/>
                  <a:pt x="206430" y="55277"/>
                  <a:pt x="207749" y="59183"/>
                </a:cubicBezTo>
                <a:cubicBezTo>
                  <a:pt x="207749" y="59183"/>
                  <a:pt x="207749" y="59183"/>
                  <a:pt x="222256" y="90434"/>
                </a:cubicBezTo>
                <a:cubicBezTo>
                  <a:pt x="222256" y="90434"/>
                  <a:pt x="220937" y="91736"/>
                  <a:pt x="220937" y="91736"/>
                </a:cubicBezTo>
                <a:cubicBezTo>
                  <a:pt x="220937" y="91736"/>
                  <a:pt x="220937" y="91736"/>
                  <a:pt x="210386" y="115174"/>
                </a:cubicBezTo>
                <a:cubicBezTo>
                  <a:pt x="210386" y="115174"/>
                  <a:pt x="210386" y="115174"/>
                  <a:pt x="206430" y="106060"/>
                </a:cubicBezTo>
                <a:cubicBezTo>
                  <a:pt x="206430" y="106060"/>
                  <a:pt x="206430" y="106060"/>
                  <a:pt x="206430" y="122987"/>
                </a:cubicBezTo>
                <a:cubicBezTo>
                  <a:pt x="199836" y="138612"/>
                  <a:pt x="205111" y="126893"/>
                  <a:pt x="185328" y="169863"/>
                </a:cubicBezTo>
                <a:cubicBezTo>
                  <a:pt x="184009" y="168561"/>
                  <a:pt x="170821" y="138612"/>
                  <a:pt x="169502" y="137310"/>
                </a:cubicBezTo>
                <a:cubicBezTo>
                  <a:pt x="169502" y="137310"/>
                  <a:pt x="169502" y="137310"/>
                  <a:pt x="149719" y="93038"/>
                </a:cubicBezTo>
                <a:cubicBezTo>
                  <a:pt x="147082" y="89132"/>
                  <a:pt x="143125" y="85226"/>
                  <a:pt x="136531" y="83924"/>
                </a:cubicBezTo>
                <a:cubicBezTo>
                  <a:pt x="136531" y="83924"/>
                  <a:pt x="136531" y="83924"/>
                  <a:pt x="136531" y="82621"/>
                </a:cubicBezTo>
                <a:cubicBezTo>
                  <a:pt x="140488" y="78715"/>
                  <a:pt x="143125" y="73507"/>
                  <a:pt x="144444" y="66996"/>
                </a:cubicBezTo>
                <a:cubicBezTo>
                  <a:pt x="144444" y="66996"/>
                  <a:pt x="144444" y="66996"/>
                  <a:pt x="147082" y="59183"/>
                </a:cubicBezTo>
                <a:cubicBezTo>
                  <a:pt x="149719" y="55277"/>
                  <a:pt x="153676" y="53975"/>
                  <a:pt x="157633" y="53975"/>
                </a:cubicBezTo>
                <a:close/>
                <a:moveTo>
                  <a:pt x="111926" y="38100"/>
                </a:moveTo>
                <a:cubicBezTo>
                  <a:pt x="125516" y="38100"/>
                  <a:pt x="136533" y="48761"/>
                  <a:pt x="136533" y="61913"/>
                </a:cubicBezTo>
                <a:cubicBezTo>
                  <a:pt x="136533" y="75065"/>
                  <a:pt x="125516" y="85726"/>
                  <a:pt x="111926" y="85726"/>
                </a:cubicBezTo>
                <a:cubicBezTo>
                  <a:pt x="98336" y="85726"/>
                  <a:pt x="87319" y="75065"/>
                  <a:pt x="87319" y="61913"/>
                </a:cubicBezTo>
                <a:cubicBezTo>
                  <a:pt x="87319" y="48761"/>
                  <a:pt x="98336" y="38100"/>
                  <a:pt x="111926" y="38100"/>
                </a:cubicBezTo>
                <a:close/>
                <a:moveTo>
                  <a:pt x="262738" y="28575"/>
                </a:moveTo>
                <a:cubicBezTo>
                  <a:pt x="278613" y="28575"/>
                  <a:pt x="290519" y="40423"/>
                  <a:pt x="290519" y="56221"/>
                </a:cubicBezTo>
                <a:cubicBezTo>
                  <a:pt x="290519" y="72018"/>
                  <a:pt x="277290" y="82550"/>
                  <a:pt x="262738" y="82550"/>
                </a:cubicBezTo>
                <a:cubicBezTo>
                  <a:pt x="248185" y="82550"/>
                  <a:pt x="234956" y="72018"/>
                  <a:pt x="234956" y="56221"/>
                </a:cubicBezTo>
                <a:cubicBezTo>
                  <a:pt x="234956" y="40423"/>
                  <a:pt x="248185" y="28575"/>
                  <a:pt x="262738" y="28575"/>
                </a:cubicBezTo>
                <a:close/>
                <a:moveTo>
                  <a:pt x="58744" y="15875"/>
                </a:moveTo>
                <a:cubicBezTo>
                  <a:pt x="71019" y="15875"/>
                  <a:pt x="80969" y="25825"/>
                  <a:pt x="80969" y="38100"/>
                </a:cubicBezTo>
                <a:cubicBezTo>
                  <a:pt x="80969" y="50375"/>
                  <a:pt x="71019" y="60325"/>
                  <a:pt x="58744" y="60325"/>
                </a:cubicBezTo>
                <a:cubicBezTo>
                  <a:pt x="46469" y="60325"/>
                  <a:pt x="36519" y="50375"/>
                  <a:pt x="36519" y="38100"/>
                </a:cubicBezTo>
                <a:cubicBezTo>
                  <a:pt x="36519" y="25825"/>
                  <a:pt x="46469" y="15875"/>
                  <a:pt x="58744" y="15875"/>
                </a:cubicBezTo>
                <a:close/>
                <a:moveTo>
                  <a:pt x="177013" y="0"/>
                </a:moveTo>
                <a:cubicBezTo>
                  <a:pt x="189726" y="0"/>
                  <a:pt x="200032" y="10661"/>
                  <a:pt x="200032" y="23813"/>
                </a:cubicBezTo>
                <a:cubicBezTo>
                  <a:pt x="200032" y="36965"/>
                  <a:pt x="189726" y="47626"/>
                  <a:pt x="177013" y="47626"/>
                </a:cubicBezTo>
                <a:cubicBezTo>
                  <a:pt x="164300" y="47626"/>
                  <a:pt x="153994" y="36965"/>
                  <a:pt x="153994" y="23813"/>
                </a:cubicBezTo>
                <a:cubicBezTo>
                  <a:pt x="153994" y="10661"/>
                  <a:pt x="164300" y="0"/>
                  <a:pt x="1770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3" name="椭圆 20"/>
          <p:cNvSpPr/>
          <p:nvPr/>
        </p:nvSpPr>
        <p:spPr>
          <a:xfrm>
            <a:off x="5677863" y="2533257"/>
            <a:ext cx="836274" cy="836274"/>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Arial" panose="020B0604020202020204" pitchFamily="34" charset="0"/>
              <a:ea typeface="微软雅黑" panose="020B0503020204020204" charset="-122"/>
              <a:sym typeface="Arial" panose="020B0604020202020204" pitchFamily="34" charset="0"/>
            </a:endParaRPr>
          </a:p>
        </p:txBody>
      </p:sp>
      <p:sp>
        <p:nvSpPr>
          <p:cNvPr id="24" name="文本框 23"/>
          <p:cNvSpPr txBox="1"/>
          <p:nvPr/>
        </p:nvSpPr>
        <p:spPr>
          <a:xfrm>
            <a:off x="3223895" y="4316730"/>
            <a:ext cx="5745480" cy="829945"/>
          </a:xfrm>
          <a:prstGeom prst="rect">
            <a:avLst/>
          </a:prstGeom>
          <a:noFill/>
        </p:spPr>
        <p:txBody>
          <a:bodyPr wrap="square" rtlCol="0">
            <a:spAutoFit/>
          </a:bodyPr>
          <a:p>
            <a:pPr algn="ctr"/>
            <a:r>
              <a:rPr lang="zh-CN" altLang="en-US" sz="48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48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25" name="文本框 24"/>
          <p:cNvSpPr txBox="1"/>
          <p:nvPr/>
        </p:nvSpPr>
        <p:spPr>
          <a:xfrm>
            <a:off x="4236720" y="5358765"/>
            <a:ext cx="3720465" cy="64516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a:t>
            </a:r>
            <a:endParaRPr lang="zh-CN" altLang="en-US" dirty="0">
              <a:solidFill>
                <a:srgbClr val="8E4C40"/>
              </a:solidFill>
              <a:latin typeface="微软雅黑" panose="020B0503020204020204" charset="-122"/>
              <a:ea typeface="微软雅黑" panose="020B0503020204020204" charset="-122"/>
              <a:sym typeface="+mn-ea"/>
            </a:endParaRPr>
          </a:p>
        </p:txBody>
      </p:sp>
      <p:sp>
        <p:nvSpPr>
          <p:cNvPr id="26" name="文本框 25"/>
          <p:cNvSpPr txBox="1"/>
          <p:nvPr/>
        </p:nvSpPr>
        <p:spPr>
          <a:xfrm>
            <a:off x="-277495" y="3681095"/>
            <a:ext cx="6098540" cy="948055"/>
          </a:xfrm>
          <a:prstGeom prst="rect">
            <a:avLst/>
          </a:prstGeom>
          <a:noFill/>
        </p:spPr>
        <p:txBody>
          <a:bodyPr wrap="square" rtlCol="0">
            <a:noAutofit/>
          </a:bodyPr>
          <a:p>
            <a:pPr algn="ctr"/>
            <a:r>
              <a:rPr lang="zh-CN" altLang="en-US" sz="28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28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27" name="文本框 26"/>
          <p:cNvSpPr txBox="1"/>
          <p:nvPr/>
        </p:nvSpPr>
        <p:spPr>
          <a:xfrm>
            <a:off x="1459865" y="4363720"/>
            <a:ext cx="2623820" cy="736600"/>
          </a:xfrm>
          <a:prstGeom prst="rect">
            <a:avLst/>
          </a:prstGeom>
          <a:noFill/>
        </p:spPr>
        <p:txBody>
          <a:bodyPr wrap="square" rtlCol="0" anchor="t">
            <a:noAutofit/>
          </a:bodyPr>
          <a:p>
            <a:pPr algn="l"/>
            <a:r>
              <a:rPr lang="zh-CN" altLang="en-US" sz="1200"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a:t>
            </a:r>
            <a:endParaRPr lang="zh-CN" altLang="en-US" sz="1200" dirty="0">
              <a:solidFill>
                <a:srgbClr val="8E4C40"/>
              </a:solidFill>
              <a:latin typeface="微软雅黑" panose="020B0503020204020204" charset="-122"/>
              <a:ea typeface="微软雅黑" panose="020B0503020204020204" charset="-122"/>
              <a:sym typeface="+mn-ea"/>
            </a:endParaRPr>
          </a:p>
        </p:txBody>
      </p:sp>
      <p:sp>
        <p:nvSpPr>
          <p:cNvPr id="28" name="文本框 27"/>
          <p:cNvSpPr txBox="1"/>
          <p:nvPr/>
        </p:nvSpPr>
        <p:spPr>
          <a:xfrm>
            <a:off x="6370955" y="3681095"/>
            <a:ext cx="6098540" cy="948055"/>
          </a:xfrm>
          <a:prstGeom prst="rect">
            <a:avLst/>
          </a:prstGeom>
          <a:noFill/>
        </p:spPr>
        <p:txBody>
          <a:bodyPr wrap="square" rtlCol="0">
            <a:noAutofit/>
          </a:bodyPr>
          <a:p>
            <a:pPr algn="ctr"/>
            <a:r>
              <a:rPr lang="zh-CN" altLang="en-US" sz="28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28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29" name="文本框 28"/>
          <p:cNvSpPr txBox="1"/>
          <p:nvPr/>
        </p:nvSpPr>
        <p:spPr>
          <a:xfrm>
            <a:off x="8108315" y="4363720"/>
            <a:ext cx="2623820" cy="736600"/>
          </a:xfrm>
          <a:prstGeom prst="rect">
            <a:avLst/>
          </a:prstGeom>
          <a:noFill/>
        </p:spPr>
        <p:txBody>
          <a:bodyPr wrap="square" rtlCol="0" anchor="t">
            <a:noAutofit/>
          </a:bodyPr>
          <a:p>
            <a:pPr algn="l"/>
            <a:r>
              <a:rPr lang="zh-CN" altLang="en-US" sz="1200"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a:t>
            </a:r>
            <a:endParaRPr lang="zh-CN" altLang="en-US" sz="1200" dirty="0">
              <a:solidFill>
                <a:srgbClr val="8E4C4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223260" y="3737610"/>
            <a:ext cx="5745480" cy="1198880"/>
          </a:xfrm>
          <a:prstGeom prst="rect">
            <a:avLst/>
          </a:prstGeom>
          <a:noFill/>
        </p:spPr>
        <p:txBody>
          <a:bodyPr wrap="square" rtlCol="0">
            <a:spAutoFit/>
          </a:bodyPr>
          <a:p>
            <a:pPr algn="ctr"/>
            <a:r>
              <a:rPr lang="zh-CN" altLang="en-US" sz="72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72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3" name="椭圆 2"/>
          <p:cNvSpPr>
            <a:spLocks noChangeAspect="1"/>
          </p:cNvSpPr>
          <p:nvPr/>
        </p:nvSpPr>
        <p:spPr>
          <a:xfrm>
            <a:off x="3022283" y="-3157220"/>
            <a:ext cx="6147435" cy="6147435"/>
          </a:xfrm>
          <a:prstGeom prst="ellipse">
            <a:avLst/>
          </a:prstGeom>
          <a:solidFill>
            <a:srgbClr val="8E4C40"/>
          </a:solidFill>
          <a:ln>
            <a:noFill/>
          </a:ln>
          <a:effectLst>
            <a:glow rad="1905000">
              <a:srgbClr val="8E4C40">
                <a:alpha val="10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17" name="文本框 16"/>
          <p:cNvSpPr txBox="1"/>
          <p:nvPr/>
        </p:nvSpPr>
        <p:spPr>
          <a:xfrm>
            <a:off x="3234055" y="2031365"/>
            <a:ext cx="5745480" cy="1568450"/>
          </a:xfrm>
          <a:prstGeom prst="rect">
            <a:avLst/>
          </a:prstGeom>
          <a:noFill/>
        </p:spPr>
        <p:txBody>
          <a:bodyPr wrap="square" rtlCol="0">
            <a:spAutoFit/>
          </a:bodyPr>
          <a:p>
            <a:pPr algn="ctr"/>
            <a:r>
              <a:rPr lang="zh-CN" altLang="en-US" sz="96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9600" b="1">
                <a:solidFill>
                  <a:schemeClr val="bg1"/>
                </a:solidFill>
                <a:latin typeface="微软雅黑" panose="020B0503020204020204" charset="-122"/>
                <a:ea typeface="微软雅黑" panose="020B0503020204020204" charset="-122"/>
                <a:cs typeface="微软雅黑" panose="020B0503020204020204" charset="-122"/>
              </a:rPr>
              <a:t>4</a:t>
            </a:r>
            <a:r>
              <a:rPr lang="zh-CN" altLang="en-US" sz="9600" b="1">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9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223260" y="5211445"/>
            <a:ext cx="6096000" cy="64516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8E4C40"/>
                  </a:solidFill>
                  <a:sym typeface="+mn-ea"/>
                </a:rPr>
                <a:t>请输入你的标题</a:t>
              </a:r>
              <a:endParaRPr lang="zh-CN" altLang="en-US" sz="5000" b="1">
                <a:solidFill>
                  <a:srgbClr val="8E4C40"/>
                </a:solidFill>
                <a:sym typeface="+mn-ea"/>
              </a:endParaRPr>
            </a:p>
          </p:txBody>
        </p:sp>
        <p:sp>
          <p:nvSpPr>
            <p:cNvPr id="7" name="燕尾形箭头 6"/>
            <p:cNvSpPr/>
            <p:nvPr/>
          </p:nvSpPr>
          <p:spPr>
            <a:xfrm>
              <a:off x="418" y="668"/>
              <a:ext cx="1127" cy="1182"/>
            </a:xfrm>
            <a:prstGeom prst="notchedRightArrow">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2" name="矩形 11"/>
          <p:cNvSpPr/>
          <p:nvPr/>
        </p:nvSpPr>
        <p:spPr>
          <a:xfrm>
            <a:off x="1605915" y="1950720"/>
            <a:ext cx="9465310" cy="1435735"/>
          </a:xfrm>
          <a:prstGeom prst="rect">
            <a:avLst/>
          </a:prstGeom>
          <a:solidFill>
            <a:srgbClr val="F1E0DC">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1849755" y="2054225"/>
            <a:ext cx="9222105" cy="280670"/>
          </a:xfrm>
          <a:prstGeom prst="rect">
            <a:avLst/>
          </a:prstGeom>
          <a:noFill/>
        </p:spPr>
        <p:txBody>
          <a:bodyPr wrap="square" rtlCol="0" anchor="t">
            <a:noAutofit/>
          </a:bodyPr>
          <a:p>
            <a:pPr algn="l"/>
            <a:r>
              <a:rPr lang="zh-CN" altLang="en-US" sz="2400"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a:t>
            </a:r>
            <a:r>
              <a:rPr lang="zh-CN" altLang="en-US" sz="2400"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a:t>
            </a:r>
            <a:endParaRPr lang="zh-CN" altLang="en-US" sz="2400" dirty="0">
              <a:solidFill>
                <a:srgbClr val="8E4C40"/>
              </a:solidFill>
              <a:latin typeface="微软雅黑" panose="020B0503020204020204" charset="-122"/>
              <a:ea typeface="微软雅黑" panose="020B0503020204020204" charset="-122"/>
              <a:sym typeface="+mn-ea"/>
            </a:endParaRPr>
          </a:p>
          <a:p>
            <a:pPr algn="l"/>
            <a:endParaRPr lang="zh-CN" altLang="en-US" sz="2400" dirty="0">
              <a:solidFill>
                <a:srgbClr val="8E4C40"/>
              </a:solidFill>
              <a:latin typeface="微软雅黑" panose="020B0503020204020204" charset="-122"/>
              <a:ea typeface="微软雅黑" panose="020B0503020204020204" charset="-122"/>
              <a:sym typeface="+mn-ea"/>
            </a:endParaRPr>
          </a:p>
        </p:txBody>
      </p:sp>
      <p:sp>
        <p:nvSpPr>
          <p:cNvPr id="10" name="Freeform 1181"/>
          <p:cNvSpPr>
            <a:spLocks noEditPoints="1"/>
          </p:cNvSpPr>
          <p:nvPr/>
        </p:nvSpPr>
        <p:spPr bwMode="auto">
          <a:xfrm>
            <a:off x="678180" y="1546860"/>
            <a:ext cx="1171575" cy="788035"/>
          </a:xfrm>
          <a:custGeom>
            <a:avLst/>
            <a:gdLst>
              <a:gd name="T0" fmla="*/ 112 w 173"/>
              <a:gd name="T1" fmla="*/ 147 h 147"/>
              <a:gd name="T2" fmla="*/ 88 w 173"/>
              <a:gd name="T3" fmla="*/ 54 h 147"/>
              <a:gd name="T4" fmla="*/ 150 w 173"/>
              <a:gd name="T5" fmla="*/ 0 h 147"/>
              <a:gd name="T6" fmla="*/ 160 w 173"/>
              <a:gd name="T7" fmla="*/ 23 h 147"/>
              <a:gd name="T8" fmla="*/ 143 w 173"/>
              <a:gd name="T9" fmla="*/ 33 h 147"/>
              <a:gd name="T10" fmla="*/ 122 w 173"/>
              <a:gd name="T11" fmla="*/ 58 h 147"/>
              <a:gd name="T12" fmla="*/ 150 w 173"/>
              <a:gd name="T13" fmla="*/ 63 h 147"/>
              <a:gd name="T14" fmla="*/ 173 w 173"/>
              <a:gd name="T15" fmla="*/ 124 h 147"/>
              <a:gd name="T16" fmla="*/ 143 w 173"/>
              <a:gd name="T17" fmla="*/ 8 h 147"/>
              <a:gd name="T18" fmla="*/ 96 w 173"/>
              <a:gd name="T19" fmla="*/ 124 h 147"/>
              <a:gd name="T20" fmla="*/ 150 w 173"/>
              <a:gd name="T21" fmla="*/ 139 h 147"/>
              <a:gd name="T22" fmla="*/ 165 w 173"/>
              <a:gd name="T23" fmla="*/ 86 h 147"/>
              <a:gd name="T24" fmla="*/ 127 w 173"/>
              <a:gd name="T25" fmla="*/ 71 h 147"/>
              <a:gd name="T26" fmla="*/ 114 w 173"/>
              <a:gd name="T27" fmla="*/ 54 h 147"/>
              <a:gd name="T28" fmla="*/ 150 w 173"/>
              <a:gd name="T29" fmla="*/ 25 h 147"/>
              <a:gd name="T30" fmla="*/ 152 w 173"/>
              <a:gd name="T31" fmla="*/ 10 h 147"/>
              <a:gd name="T32" fmla="*/ 143 w 173"/>
              <a:gd name="T33" fmla="*/ 8 h 147"/>
              <a:gd name="T34" fmla="*/ 23 w 173"/>
              <a:gd name="T35" fmla="*/ 147 h 147"/>
              <a:gd name="T36" fmla="*/ 0 w 173"/>
              <a:gd name="T37" fmla="*/ 54 h 147"/>
              <a:gd name="T38" fmla="*/ 61 w 173"/>
              <a:gd name="T39" fmla="*/ 0 h 147"/>
              <a:gd name="T40" fmla="*/ 71 w 173"/>
              <a:gd name="T41" fmla="*/ 23 h 147"/>
              <a:gd name="T42" fmla="*/ 54 w 173"/>
              <a:gd name="T43" fmla="*/ 33 h 147"/>
              <a:gd name="T44" fmla="*/ 33 w 173"/>
              <a:gd name="T45" fmla="*/ 58 h 147"/>
              <a:gd name="T46" fmla="*/ 61 w 173"/>
              <a:gd name="T47" fmla="*/ 63 h 147"/>
              <a:gd name="T48" fmla="*/ 84 w 173"/>
              <a:gd name="T49" fmla="*/ 124 h 147"/>
              <a:gd name="T50" fmla="*/ 54 w 173"/>
              <a:gd name="T51" fmla="*/ 8 h 147"/>
              <a:gd name="T52" fmla="*/ 8 w 173"/>
              <a:gd name="T53" fmla="*/ 124 h 147"/>
              <a:gd name="T54" fmla="*/ 61 w 173"/>
              <a:gd name="T55" fmla="*/ 139 h 147"/>
              <a:gd name="T56" fmla="*/ 76 w 173"/>
              <a:gd name="T57" fmla="*/ 86 h 147"/>
              <a:gd name="T58" fmla="*/ 38 w 173"/>
              <a:gd name="T59" fmla="*/ 71 h 147"/>
              <a:gd name="T60" fmla="*/ 25 w 173"/>
              <a:gd name="T61" fmla="*/ 54 h 147"/>
              <a:gd name="T62" fmla="*/ 61 w 173"/>
              <a:gd name="T63" fmla="*/ 25 h 147"/>
              <a:gd name="T64" fmla="*/ 63 w 173"/>
              <a:gd name="T65" fmla="*/ 10 h 147"/>
              <a:gd name="T66" fmla="*/ 54 w 173"/>
              <a:gd name="T67" fmla="*/ 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3" h="147">
                <a:moveTo>
                  <a:pt x="150" y="147"/>
                </a:moveTo>
                <a:cubicBezTo>
                  <a:pt x="112" y="147"/>
                  <a:pt x="112" y="147"/>
                  <a:pt x="112" y="147"/>
                </a:cubicBezTo>
                <a:cubicBezTo>
                  <a:pt x="99" y="147"/>
                  <a:pt x="88" y="137"/>
                  <a:pt x="88" y="124"/>
                </a:cubicBezTo>
                <a:cubicBezTo>
                  <a:pt x="88" y="54"/>
                  <a:pt x="88" y="54"/>
                  <a:pt x="88" y="54"/>
                </a:cubicBezTo>
                <a:cubicBezTo>
                  <a:pt x="88" y="24"/>
                  <a:pt x="113" y="0"/>
                  <a:pt x="143" y="0"/>
                </a:cubicBezTo>
                <a:cubicBezTo>
                  <a:pt x="150" y="0"/>
                  <a:pt x="150" y="0"/>
                  <a:pt x="150" y="0"/>
                </a:cubicBezTo>
                <a:cubicBezTo>
                  <a:pt x="155" y="0"/>
                  <a:pt x="160" y="4"/>
                  <a:pt x="160" y="10"/>
                </a:cubicBezTo>
                <a:cubicBezTo>
                  <a:pt x="160" y="23"/>
                  <a:pt x="160" y="23"/>
                  <a:pt x="160" y="23"/>
                </a:cubicBezTo>
                <a:cubicBezTo>
                  <a:pt x="160" y="28"/>
                  <a:pt x="155" y="33"/>
                  <a:pt x="150" y="33"/>
                </a:cubicBezTo>
                <a:cubicBezTo>
                  <a:pt x="143" y="33"/>
                  <a:pt x="143" y="33"/>
                  <a:pt x="143" y="33"/>
                </a:cubicBezTo>
                <a:cubicBezTo>
                  <a:pt x="132" y="33"/>
                  <a:pt x="122" y="43"/>
                  <a:pt x="122" y="54"/>
                </a:cubicBezTo>
                <a:cubicBezTo>
                  <a:pt x="122" y="58"/>
                  <a:pt x="122" y="58"/>
                  <a:pt x="122" y="58"/>
                </a:cubicBezTo>
                <a:cubicBezTo>
                  <a:pt x="122" y="61"/>
                  <a:pt x="124" y="63"/>
                  <a:pt x="127" y="63"/>
                </a:cubicBezTo>
                <a:cubicBezTo>
                  <a:pt x="150" y="63"/>
                  <a:pt x="150" y="63"/>
                  <a:pt x="150" y="63"/>
                </a:cubicBezTo>
                <a:cubicBezTo>
                  <a:pt x="162" y="63"/>
                  <a:pt x="173" y="73"/>
                  <a:pt x="173" y="86"/>
                </a:cubicBezTo>
                <a:cubicBezTo>
                  <a:pt x="173" y="124"/>
                  <a:pt x="173" y="124"/>
                  <a:pt x="173" y="124"/>
                </a:cubicBezTo>
                <a:cubicBezTo>
                  <a:pt x="173" y="137"/>
                  <a:pt x="162" y="147"/>
                  <a:pt x="150" y="147"/>
                </a:cubicBezTo>
                <a:close/>
                <a:moveTo>
                  <a:pt x="143" y="8"/>
                </a:moveTo>
                <a:cubicBezTo>
                  <a:pt x="118" y="8"/>
                  <a:pt x="96" y="29"/>
                  <a:pt x="96" y="54"/>
                </a:cubicBezTo>
                <a:cubicBezTo>
                  <a:pt x="96" y="124"/>
                  <a:pt x="96" y="124"/>
                  <a:pt x="96" y="124"/>
                </a:cubicBezTo>
                <a:cubicBezTo>
                  <a:pt x="96" y="133"/>
                  <a:pt x="103" y="139"/>
                  <a:pt x="112" y="139"/>
                </a:cubicBezTo>
                <a:cubicBezTo>
                  <a:pt x="150" y="139"/>
                  <a:pt x="150" y="139"/>
                  <a:pt x="150" y="139"/>
                </a:cubicBezTo>
                <a:cubicBezTo>
                  <a:pt x="158" y="139"/>
                  <a:pt x="165" y="133"/>
                  <a:pt x="165" y="124"/>
                </a:cubicBezTo>
                <a:cubicBezTo>
                  <a:pt x="165" y="86"/>
                  <a:pt x="165" y="86"/>
                  <a:pt x="165" y="86"/>
                </a:cubicBezTo>
                <a:cubicBezTo>
                  <a:pt x="165" y="78"/>
                  <a:pt x="158" y="71"/>
                  <a:pt x="150" y="71"/>
                </a:cubicBezTo>
                <a:cubicBezTo>
                  <a:pt x="127" y="71"/>
                  <a:pt x="127" y="71"/>
                  <a:pt x="127" y="71"/>
                </a:cubicBezTo>
                <a:cubicBezTo>
                  <a:pt x="120" y="71"/>
                  <a:pt x="114" y="65"/>
                  <a:pt x="114" y="58"/>
                </a:cubicBezTo>
                <a:cubicBezTo>
                  <a:pt x="114" y="54"/>
                  <a:pt x="114" y="54"/>
                  <a:pt x="114" y="54"/>
                </a:cubicBezTo>
                <a:cubicBezTo>
                  <a:pt x="114" y="38"/>
                  <a:pt x="127" y="25"/>
                  <a:pt x="143" y="25"/>
                </a:cubicBezTo>
                <a:cubicBezTo>
                  <a:pt x="150" y="25"/>
                  <a:pt x="150" y="25"/>
                  <a:pt x="150" y="25"/>
                </a:cubicBezTo>
                <a:cubicBezTo>
                  <a:pt x="151" y="25"/>
                  <a:pt x="152" y="24"/>
                  <a:pt x="152" y="23"/>
                </a:cubicBezTo>
                <a:cubicBezTo>
                  <a:pt x="152" y="10"/>
                  <a:pt x="152" y="10"/>
                  <a:pt x="152" y="10"/>
                </a:cubicBezTo>
                <a:cubicBezTo>
                  <a:pt x="152" y="9"/>
                  <a:pt x="151" y="8"/>
                  <a:pt x="150" y="8"/>
                </a:cubicBezTo>
                <a:lnTo>
                  <a:pt x="143" y="8"/>
                </a:lnTo>
                <a:close/>
                <a:moveTo>
                  <a:pt x="61" y="147"/>
                </a:moveTo>
                <a:cubicBezTo>
                  <a:pt x="23" y="147"/>
                  <a:pt x="23" y="147"/>
                  <a:pt x="23" y="147"/>
                </a:cubicBezTo>
                <a:cubicBezTo>
                  <a:pt x="10" y="147"/>
                  <a:pt x="0" y="137"/>
                  <a:pt x="0" y="124"/>
                </a:cubicBezTo>
                <a:cubicBezTo>
                  <a:pt x="0" y="54"/>
                  <a:pt x="0" y="54"/>
                  <a:pt x="0" y="54"/>
                </a:cubicBezTo>
                <a:cubicBezTo>
                  <a:pt x="0" y="24"/>
                  <a:pt x="24" y="0"/>
                  <a:pt x="54" y="0"/>
                </a:cubicBezTo>
                <a:cubicBezTo>
                  <a:pt x="61" y="0"/>
                  <a:pt x="61" y="0"/>
                  <a:pt x="61" y="0"/>
                </a:cubicBezTo>
                <a:cubicBezTo>
                  <a:pt x="66" y="0"/>
                  <a:pt x="71" y="4"/>
                  <a:pt x="71" y="10"/>
                </a:cubicBezTo>
                <a:cubicBezTo>
                  <a:pt x="71" y="23"/>
                  <a:pt x="71" y="23"/>
                  <a:pt x="71" y="23"/>
                </a:cubicBezTo>
                <a:cubicBezTo>
                  <a:pt x="71" y="28"/>
                  <a:pt x="66" y="33"/>
                  <a:pt x="61" y="33"/>
                </a:cubicBezTo>
                <a:cubicBezTo>
                  <a:pt x="54" y="33"/>
                  <a:pt x="54" y="33"/>
                  <a:pt x="54" y="33"/>
                </a:cubicBezTo>
                <a:cubicBezTo>
                  <a:pt x="43" y="33"/>
                  <a:pt x="33" y="43"/>
                  <a:pt x="33" y="54"/>
                </a:cubicBezTo>
                <a:cubicBezTo>
                  <a:pt x="33" y="58"/>
                  <a:pt x="33" y="58"/>
                  <a:pt x="33" y="58"/>
                </a:cubicBezTo>
                <a:cubicBezTo>
                  <a:pt x="33" y="61"/>
                  <a:pt x="35" y="63"/>
                  <a:pt x="38" y="63"/>
                </a:cubicBezTo>
                <a:cubicBezTo>
                  <a:pt x="61" y="63"/>
                  <a:pt x="61" y="63"/>
                  <a:pt x="61" y="63"/>
                </a:cubicBezTo>
                <a:cubicBezTo>
                  <a:pt x="73" y="63"/>
                  <a:pt x="84" y="73"/>
                  <a:pt x="84" y="86"/>
                </a:cubicBezTo>
                <a:cubicBezTo>
                  <a:pt x="84" y="124"/>
                  <a:pt x="84" y="124"/>
                  <a:pt x="84" y="124"/>
                </a:cubicBezTo>
                <a:cubicBezTo>
                  <a:pt x="84" y="137"/>
                  <a:pt x="73" y="147"/>
                  <a:pt x="61" y="147"/>
                </a:cubicBezTo>
                <a:close/>
                <a:moveTo>
                  <a:pt x="54" y="8"/>
                </a:moveTo>
                <a:cubicBezTo>
                  <a:pt x="29" y="8"/>
                  <a:pt x="8" y="29"/>
                  <a:pt x="8" y="54"/>
                </a:cubicBezTo>
                <a:cubicBezTo>
                  <a:pt x="8" y="124"/>
                  <a:pt x="8" y="124"/>
                  <a:pt x="8" y="124"/>
                </a:cubicBezTo>
                <a:cubicBezTo>
                  <a:pt x="8" y="133"/>
                  <a:pt x="14" y="139"/>
                  <a:pt x="23" y="139"/>
                </a:cubicBezTo>
                <a:cubicBezTo>
                  <a:pt x="61" y="139"/>
                  <a:pt x="61" y="139"/>
                  <a:pt x="61" y="139"/>
                </a:cubicBezTo>
                <a:cubicBezTo>
                  <a:pt x="69" y="139"/>
                  <a:pt x="76" y="133"/>
                  <a:pt x="76" y="124"/>
                </a:cubicBezTo>
                <a:cubicBezTo>
                  <a:pt x="76" y="86"/>
                  <a:pt x="76" y="86"/>
                  <a:pt x="76" y="86"/>
                </a:cubicBezTo>
                <a:cubicBezTo>
                  <a:pt x="76" y="78"/>
                  <a:pt x="69" y="71"/>
                  <a:pt x="61" y="71"/>
                </a:cubicBezTo>
                <a:cubicBezTo>
                  <a:pt x="38" y="71"/>
                  <a:pt x="38" y="71"/>
                  <a:pt x="38" y="71"/>
                </a:cubicBezTo>
                <a:cubicBezTo>
                  <a:pt x="31" y="71"/>
                  <a:pt x="25" y="65"/>
                  <a:pt x="25" y="58"/>
                </a:cubicBezTo>
                <a:cubicBezTo>
                  <a:pt x="25" y="54"/>
                  <a:pt x="25" y="54"/>
                  <a:pt x="25" y="54"/>
                </a:cubicBezTo>
                <a:cubicBezTo>
                  <a:pt x="25" y="38"/>
                  <a:pt x="38" y="25"/>
                  <a:pt x="54" y="25"/>
                </a:cubicBezTo>
                <a:cubicBezTo>
                  <a:pt x="61" y="25"/>
                  <a:pt x="61" y="25"/>
                  <a:pt x="61" y="25"/>
                </a:cubicBezTo>
                <a:cubicBezTo>
                  <a:pt x="62" y="25"/>
                  <a:pt x="63" y="24"/>
                  <a:pt x="63" y="23"/>
                </a:cubicBezTo>
                <a:cubicBezTo>
                  <a:pt x="63" y="10"/>
                  <a:pt x="63" y="10"/>
                  <a:pt x="63" y="10"/>
                </a:cubicBezTo>
                <a:cubicBezTo>
                  <a:pt x="63" y="9"/>
                  <a:pt x="62" y="8"/>
                  <a:pt x="61" y="8"/>
                </a:cubicBezTo>
                <a:lnTo>
                  <a:pt x="54" y="8"/>
                </a:lnTo>
                <a:close/>
              </a:path>
            </a:pathLst>
          </a:custGeom>
          <a:solidFill>
            <a:srgbClr val="8E4C40"/>
          </a:solidFill>
          <a:ln w="9525">
            <a:solidFill>
              <a:srgbClr val="8E4C40"/>
            </a:solid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微软雅黑" panose="020B0503020204020204" charset="-122"/>
              <a:cs typeface="+mn-cs"/>
            </a:endParaRPr>
          </a:p>
        </p:txBody>
      </p:sp>
      <p:sp>
        <p:nvSpPr>
          <p:cNvPr id="2" name="Freeform 1183"/>
          <p:cNvSpPr>
            <a:spLocks noEditPoints="1"/>
          </p:cNvSpPr>
          <p:nvPr/>
        </p:nvSpPr>
        <p:spPr bwMode="auto">
          <a:xfrm>
            <a:off x="10720070" y="3159125"/>
            <a:ext cx="1172210" cy="788670"/>
          </a:xfrm>
          <a:custGeom>
            <a:avLst/>
            <a:gdLst>
              <a:gd name="T0" fmla="*/ 112 w 173"/>
              <a:gd name="T1" fmla="*/ 147 h 147"/>
              <a:gd name="T2" fmla="*/ 101 w 173"/>
              <a:gd name="T3" fmla="*/ 124 h 147"/>
              <a:gd name="T4" fmla="*/ 118 w 173"/>
              <a:gd name="T5" fmla="*/ 114 h 147"/>
              <a:gd name="T6" fmla="*/ 139 w 173"/>
              <a:gd name="T7" fmla="*/ 89 h 147"/>
              <a:gd name="T8" fmla="*/ 112 w 173"/>
              <a:gd name="T9" fmla="*/ 84 h 147"/>
              <a:gd name="T10" fmla="*/ 88 w 173"/>
              <a:gd name="T11" fmla="*/ 23 h 147"/>
              <a:gd name="T12" fmla="*/ 150 w 173"/>
              <a:gd name="T13" fmla="*/ 0 h 147"/>
              <a:gd name="T14" fmla="*/ 173 w 173"/>
              <a:gd name="T15" fmla="*/ 93 h 147"/>
              <a:gd name="T16" fmla="*/ 112 w 173"/>
              <a:gd name="T17" fmla="*/ 122 h 147"/>
              <a:gd name="T18" fmla="*/ 109 w 173"/>
              <a:gd name="T19" fmla="*/ 137 h 147"/>
              <a:gd name="T20" fmla="*/ 118 w 173"/>
              <a:gd name="T21" fmla="*/ 139 h 147"/>
              <a:gd name="T22" fmla="*/ 165 w 173"/>
              <a:gd name="T23" fmla="*/ 23 h 147"/>
              <a:gd name="T24" fmla="*/ 112 w 173"/>
              <a:gd name="T25" fmla="*/ 8 h 147"/>
              <a:gd name="T26" fmla="*/ 96 w 173"/>
              <a:gd name="T27" fmla="*/ 61 h 147"/>
              <a:gd name="T28" fmla="*/ 134 w 173"/>
              <a:gd name="T29" fmla="*/ 76 h 147"/>
              <a:gd name="T30" fmla="*/ 147 w 173"/>
              <a:gd name="T31" fmla="*/ 93 h 147"/>
              <a:gd name="T32" fmla="*/ 112 w 173"/>
              <a:gd name="T33" fmla="*/ 122 h 147"/>
              <a:gd name="T34" fmla="*/ 23 w 173"/>
              <a:gd name="T35" fmla="*/ 147 h 147"/>
              <a:gd name="T36" fmla="*/ 12 w 173"/>
              <a:gd name="T37" fmla="*/ 124 h 147"/>
              <a:gd name="T38" fmla="*/ 29 w 173"/>
              <a:gd name="T39" fmla="*/ 114 h 147"/>
              <a:gd name="T40" fmla="*/ 50 w 173"/>
              <a:gd name="T41" fmla="*/ 89 h 147"/>
              <a:gd name="T42" fmla="*/ 23 w 173"/>
              <a:gd name="T43" fmla="*/ 84 h 147"/>
              <a:gd name="T44" fmla="*/ 0 w 173"/>
              <a:gd name="T45" fmla="*/ 23 h 147"/>
              <a:gd name="T46" fmla="*/ 61 w 173"/>
              <a:gd name="T47" fmla="*/ 0 h 147"/>
              <a:gd name="T48" fmla="*/ 84 w 173"/>
              <a:gd name="T49" fmla="*/ 93 h 147"/>
              <a:gd name="T50" fmla="*/ 23 w 173"/>
              <a:gd name="T51" fmla="*/ 122 h 147"/>
              <a:gd name="T52" fmla="*/ 20 w 173"/>
              <a:gd name="T53" fmla="*/ 137 h 147"/>
              <a:gd name="T54" fmla="*/ 29 w 173"/>
              <a:gd name="T55" fmla="*/ 139 h 147"/>
              <a:gd name="T56" fmla="*/ 76 w 173"/>
              <a:gd name="T57" fmla="*/ 23 h 147"/>
              <a:gd name="T58" fmla="*/ 23 w 173"/>
              <a:gd name="T59" fmla="*/ 8 h 147"/>
              <a:gd name="T60" fmla="*/ 8 w 173"/>
              <a:gd name="T61" fmla="*/ 61 h 147"/>
              <a:gd name="T62" fmla="*/ 45 w 173"/>
              <a:gd name="T63" fmla="*/ 76 h 147"/>
              <a:gd name="T64" fmla="*/ 58 w 173"/>
              <a:gd name="T65" fmla="*/ 93 h 147"/>
              <a:gd name="T66" fmla="*/ 23 w 173"/>
              <a:gd name="T67" fmla="*/ 12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3" h="147">
                <a:moveTo>
                  <a:pt x="118" y="147"/>
                </a:moveTo>
                <a:cubicBezTo>
                  <a:pt x="112" y="147"/>
                  <a:pt x="112" y="147"/>
                  <a:pt x="112" y="147"/>
                </a:cubicBezTo>
                <a:cubicBezTo>
                  <a:pt x="106" y="147"/>
                  <a:pt x="101" y="143"/>
                  <a:pt x="101" y="137"/>
                </a:cubicBezTo>
                <a:cubicBezTo>
                  <a:pt x="101" y="124"/>
                  <a:pt x="101" y="124"/>
                  <a:pt x="101" y="124"/>
                </a:cubicBezTo>
                <a:cubicBezTo>
                  <a:pt x="101" y="119"/>
                  <a:pt x="106" y="114"/>
                  <a:pt x="112" y="114"/>
                </a:cubicBezTo>
                <a:cubicBezTo>
                  <a:pt x="118" y="114"/>
                  <a:pt x="118" y="114"/>
                  <a:pt x="118" y="114"/>
                </a:cubicBezTo>
                <a:cubicBezTo>
                  <a:pt x="130" y="114"/>
                  <a:pt x="139" y="104"/>
                  <a:pt x="139" y="93"/>
                </a:cubicBezTo>
                <a:cubicBezTo>
                  <a:pt x="139" y="89"/>
                  <a:pt x="139" y="89"/>
                  <a:pt x="139" y="89"/>
                </a:cubicBezTo>
                <a:cubicBezTo>
                  <a:pt x="139" y="86"/>
                  <a:pt x="137" y="84"/>
                  <a:pt x="134" y="84"/>
                </a:cubicBezTo>
                <a:cubicBezTo>
                  <a:pt x="112" y="84"/>
                  <a:pt x="112" y="84"/>
                  <a:pt x="112" y="84"/>
                </a:cubicBezTo>
                <a:cubicBezTo>
                  <a:pt x="99" y="84"/>
                  <a:pt x="88" y="74"/>
                  <a:pt x="88" y="61"/>
                </a:cubicBezTo>
                <a:cubicBezTo>
                  <a:pt x="88" y="23"/>
                  <a:pt x="88" y="23"/>
                  <a:pt x="88" y="23"/>
                </a:cubicBezTo>
                <a:cubicBezTo>
                  <a:pt x="88" y="10"/>
                  <a:pt x="99" y="0"/>
                  <a:pt x="112" y="0"/>
                </a:cubicBezTo>
                <a:cubicBezTo>
                  <a:pt x="150" y="0"/>
                  <a:pt x="150" y="0"/>
                  <a:pt x="150" y="0"/>
                </a:cubicBezTo>
                <a:cubicBezTo>
                  <a:pt x="162" y="0"/>
                  <a:pt x="173" y="10"/>
                  <a:pt x="173" y="23"/>
                </a:cubicBezTo>
                <a:cubicBezTo>
                  <a:pt x="173" y="93"/>
                  <a:pt x="173" y="93"/>
                  <a:pt x="173" y="93"/>
                </a:cubicBezTo>
                <a:cubicBezTo>
                  <a:pt x="173" y="123"/>
                  <a:pt x="148" y="147"/>
                  <a:pt x="118" y="147"/>
                </a:cubicBezTo>
                <a:close/>
                <a:moveTo>
                  <a:pt x="112" y="122"/>
                </a:moveTo>
                <a:cubicBezTo>
                  <a:pt x="110" y="122"/>
                  <a:pt x="109" y="123"/>
                  <a:pt x="109" y="124"/>
                </a:cubicBezTo>
                <a:cubicBezTo>
                  <a:pt x="109" y="137"/>
                  <a:pt x="109" y="137"/>
                  <a:pt x="109" y="137"/>
                </a:cubicBezTo>
                <a:cubicBezTo>
                  <a:pt x="109" y="138"/>
                  <a:pt x="110" y="139"/>
                  <a:pt x="112" y="139"/>
                </a:cubicBezTo>
                <a:cubicBezTo>
                  <a:pt x="118" y="139"/>
                  <a:pt x="118" y="139"/>
                  <a:pt x="118" y="139"/>
                </a:cubicBezTo>
                <a:cubicBezTo>
                  <a:pt x="144" y="139"/>
                  <a:pt x="165" y="118"/>
                  <a:pt x="165" y="93"/>
                </a:cubicBezTo>
                <a:cubicBezTo>
                  <a:pt x="165" y="23"/>
                  <a:pt x="165" y="23"/>
                  <a:pt x="165" y="23"/>
                </a:cubicBezTo>
                <a:cubicBezTo>
                  <a:pt x="165" y="14"/>
                  <a:pt x="158" y="8"/>
                  <a:pt x="150" y="8"/>
                </a:cubicBezTo>
                <a:cubicBezTo>
                  <a:pt x="112" y="8"/>
                  <a:pt x="112" y="8"/>
                  <a:pt x="112" y="8"/>
                </a:cubicBezTo>
                <a:cubicBezTo>
                  <a:pt x="103" y="8"/>
                  <a:pt x="96" y="14"/>
                  <a:pt x="96" y="23"/>
                </a:cubicBezTo>
                <a:cubicBezTo>
                  <a:pt x="96" y="61"/>
                  <a:pt x="96" y="61"/>
                  <a:pt x="96" y="61"/>
                </a:cubicBezTo>
                <a:cubicBezTo>
                  <a:pt x="96" y="69"/>
                  <a:pt x="103" y="76"/>
                  <a:pt x="112" y="76"/>
                </a:cubicBezTo>
                <a:cubicBezTo>
                  <a:pt x="134" y="76"/>
                  <a:pt x="134" y="76"/>
                  <a:pt x="134" y="76"/>
                </a:cubicBezTo>
                <a:cubicBezTo>
                  <a:pt x="141" y="76"/>
                  <a:pt x="147" y="82"/>
                  <a:pt x="147" y="89"/>
                </a:cubicBezTo>
                <a:cubicBezTo>
                  <a:pt x="147" y="93"/>
                  <a:pt x="147" y="93"/>
                  <a:pt x="147" y="93"/>
                </a:cubicBezTo>
                <a:cubicBezTo>
                  <a:pt x="147" y="109"/>
                  <a:pt x="134" y="122"/>
                  <a:pt x="118" y="122"/>
                </a:cubicBezTo>
                <a:lnTo>
                  <a:pt x="112" y="122"/>
                </a:lnTo>
                <a:close/>
                <a:moveTo>
                  <a:pt x="29" y="147"/>
                </a:moveTo>
                <a:cubicBezTo>
                  <a:pt x="23" y="147"/>
                  <a:pt x="23" y="147"/>
                  <a:pt x="23" y="147"/>
                </a:cubicBezTo>
                <a:cubicBezTo>
                  <a:pt x="17" y="147"/>
                  <a:pt x="12" y="143"/>
                  <a:pt x="12" y="137"/>
                </a:cubicBezTo>
                <a:cubicBezTo>
                  <a:pt x="12" y="124"/>
                  <a:pt x="12" y="124"/>
                  <a:pt x="12" y="124"/>
                </a:cubicBezTo>
                <a:cubicBezTo>
                  <a:pt x="12" y="119"/>
                  <a:pt x="17" y="114"/>
                  <a:pt x="23" y="114"/>
                </a:cubicBezTo>
                <a:cubicBezTo>
                  <a:pt x="29" y="114"/>
                  <a:pt x="29" y="114"/>
                  <a:pt x="29" y="114"/>
                </a:cubicBezTo>
                <a:cubicBezTo>
                  <a:pt x="41" y="114"/>
                  <a:pt x="50" y="104"/>
                  <a:pt x="50" y="93"/>
                </a:cubicBezTo>
                <a:cubicBezTo>
                  <a:pt x="50" y="89"/>
                  <a:pt x="50" y="89"/>
                  <a:pt x="50" y="89"/>
                </a:cubicBezTo>
                <a:cubicBezTo>
                  <a:pt x="50" y="86"/>
                  <a:pt x="48" y="84"/>
                  <a:pt x="45" y="84"/>
                </a:cubicBezTo>
                <a:cubicBezTo>
                  <a:pt x="23" y="84"/>
                  <a:pt x="23" y="84"/>
                  <a:pt x="23" y="84"/>
                </a:cubicBezTo>
                <a:cubicBezTo>
                  <a:pt x="10" y="84"/>
                  <a:pt x="0" y="74"/>
                  <a:pt x="0" y="61"/>
                </a:cubicBezTo>
                <a:cubicBezTo>
                  <a:pt x="0" y="23"/>
                  <a:pt x="0" y="23"/>
                  <a:pt x="0" y="23"/>
                </a:cubicBezTo>
                <a:cubicBezTo>
                  <a:pt x="0" y="10"/>
                  <a:pt x="10" y="0"/>
                  <a:pt x="23" y="0"/>
                </a:cubicBezTo>
                <a:cubicBezTo>
                  <a:pt x="61" y="0"/>
                  <a:pt x="61" y="0"/>
                  <a:pt x="61" y="0"/>
                </a:cubicBezTo>
                <a:cubicBezTo>
                  <a:pt x="73" y="0"/>
                  <a:pt x="84" y="10"/>
                  <a:pt x="84" y="23"/>
                </a:cubicBezTo>
                <a:cubicBezTo>
                  <a:pt x="84" y="93"/>
                  <a:pt x="84" y="93"/>
                  <a:pt x="84" y="93"/>
                </a:cubicBezTo>
                <a:cubicBezTo>
                  <a:pt x="84" y="123"/>
                  <a:pt x="59" y="147"/>
                  <a:pt x="29" y="147"/>
                </a:cubicBezTo>
                <a:close/>
                <a:moveTo>
                  <a:pt x="23" y="122"/>
                </a:moveTo>
                <a:cubicBezTo>
                  <a:pt x="21" y="122"/>
                  <a:pt x="20" y="123"/>
                  <a:pt x="20" y="124"/>
                </a:cubicBezTo>
                <a:cubicBezTo>
                  <a:pt x="20" y="137"/>
                  <a:pt x="20" y="137"/>
                  <a:pt x="20" y="137"/>
                </a:cubicBezTo>
                <a:cubicBezTo>
                  <a:pt x="20" y="138"/>
                  <a:pt x="21" y="139"/>
                  <a:pt x="23" y="139"/>
                </a:cubicBezTo>
                <a:cubicBezTo>
                  <a:pt x="29" y="139"/>
                  <a:pt x="29" y="139"/>
                  <a:pt x="29" y="139"/>
                </a:cubicBezTo>
                <a:cubicBezTo>
                  <a:pt x="55" y="139"/>
                  <a:pt x="76" y="118"/>
                  <a:pt x="76" y="93"/>
                </a:cubicBezTo>
                <a:cubicBezTo>
                  <a:pt x="76" y="23"/>
                  <a:pt x="76" y="23"/>
                  <a:pt x="76" y="23"/>
                </a:cubicBezTo>
                <a:cubicBezTo>
                  <a:pt x="76" y="14"/>
                  <a:pt x="69" y="8"/>
                  <a:pt x="61" y="8"/>
                </a:cubicBezTo>
                <a:cubicBezTo>
                  <a:pt x="23" y="8"/>
                  <a:pt x="23" y="8"/>
                  <a:pt x="23" y="8"/>
                </a:cubicBezTo>
                <a:cubicBezTo>
                  <a:pt x="14" y="8"/>
                  <a:pt x="8" y="14"/>
                  <a:pt x="8" y="23"/>
                </a:cubicBezTo>
                <a:cubicBezTo>
                  <a:pt x="8" y="61"/>
                  <a:pt x="8" y="61"/>
                  <a:pt x="8" y="61"/>
                </a:cubicBezTo>
                <a:cubicBezTo>
                  <a:pt x="8" y="69"/>
                  <a:pt x="14" y="76"/>
                  <a:pt x="23" y="76"/>
                </a:cubicBezTo>
                <a:cubicBezTo>
                  <a:pt x="45" y="76"/>
                  <a:pt x="45" y="76"/>
                  <a:pt x="45" y="76"/>
                </a:cubicBezTo>
                <a:cubicBezTo>
                  <a:pt x="52" y="76"/>
                  <a:pt x="58" y="82"/>
                  <a:pt x="58" y="89"/>
                </a:cubicBezTo>
                <a:cubicBezTo>
                  <a:pt x="58" y="93"/>
                  <a:pt x="58" y="93"/>
                  <a:pt x="58" y="93"/>
                </a:cubicBezTo>
                <a:cubicBezTo>
                  <a:pt x="58" y="109"/>
                  <a:pt x="45" y="122"/>
                  <a:pt x="29" y="122"/>
                </a:cubicBezTo>
                <a:lnTo>
                  <a:pt x="23" y="122"/>
                </a:lnTo>
                <a:close/>
              </a:path>
            </a:pathLst>
          </a:custGeom>
          <a:solidFill>
            <a:srgbClr val="8E4C40"/>
          </a:solidFill>
          <a:ln w="9525">
            <a:solidFill>
              <a:srgbClr val="8E4C40"/>
            </a:solidFill>
            <a:round/>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pitchFamily="2" charset="-122"/>
              <a:ea typeface="微软雅黑" panose="020B0503020204020204" charset="-122"/>
              <a:cs typeface="+mn-cs"/>
            </a:endParaRPr>
          </a:p>
        </p:txBody>
      </p:sp>
      <p:pic>
        <p:nvPicPr>
          <p:cNvPr id="15" name="图片 14" descr="templates\docerresourceshop\icons\\333438303935353b333633343632313bd1adbbb7bcfdcdb7"/>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215" y="3620135"/>
            <a:ext cx="1619885" cy="1619885"/>
          </a:xfrm>
          <a:prstGeom prst="rect">
            <a:avLst/>
          </a:prstGeom>
        </p:spPr>
      </p:pic>
      <p:pic>
        <p:nvPicPr>
          <p:cNvPr id="16" name="图片 15" descr="templates\docerresourceshop\icons\\32303038313137363b32303131373339363bcbd1cbf7"/>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2110" y="3687445"/>
            <a:ext cx="1544955" cy="1544955"/>
          </a:xfrm>
          <a:prstGeom prst="rect">
            <a:avLst/>
          </a:prstGeom>
        </p:spPr>
      </p:pic>
      <p:pic>
        <p:nvPicPr>
          <p:cNvPr id="3" name="图片 2" descr="templates\docerresourceshop\icons\\343435383135323b333634323338383bc9cfc9fd"/>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36075" y="3778250"/>
            <a:ext cx="1363345" cy="1363345"/>
          </a:xfrm>
          <a:prstGeom prst="rect">
            <a:avLst/>
          </a:prstGeom>
        </p:spPr>
      </p:pic>
      <p:sp>
        <p:nvSpPr>
          <p:cNvPr id="26" name="文本框 25"/>
          <p:cNvSpPr txBox="1"/>
          <p:nvPr/>
        </p:nvSpPr>
        <p:spPr>
          <a:xfrm>
            <a:off x="-645795" y="5403850"/>
            <a:ext cx="6098540" cy="948055"/>
          </a:xfrm>
          <a:prstGeom prst="rect">
            <a:avLst/>
          </a:prstGeom>
          <a:noFill/>
        </p:spPr>
        <p:txBody>
          <a:bodyPr wrap="square" rtlCol="0">
            <a:noAutofit/>
          </a:bodyPr>
          <a:p>
            <a:pPr algn="ctr"/>
            <a:r>
              <a:rPr lang="zh-CN" altLang="en-US" sz="28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28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3046730" y="5403850"/>
            <a:ext cx="6098540" cy="948055"/>
          </a:xfrm>
          <a:prstGeom prst="rect">
            <a:avLst/>
          </a:prstGeom>
          <a:noFill/>
        </p:spPr>
        <p:txBody>
          <a:bodyPr wrap="square" rtlCol="0">
            <a:noAutofit/>
          </a:bodyPr>
          <a:p>
            <a:pPr algn="ctr"/>
            <a:r>
              <a:rPr lang="zh-CN" altLang="en-US" sz="28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28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6868795" y="5403850"/>
            <a:ext cx="6098540" cy="948055"/>
          </a:xfrm>
          <a:prstGeom prst="rect">
            <a:avLst/>
          </a:prstGeom>
          <a:noFill/>
        </p:spPr>
        <p:txBody>
          <a:bodyPr wrap="square" rtlCol="0">
            <a:noAutofit/>
          </a:bodyPr>
          <a:p>
            <a:pPr algn="ctr"/>
            <a:r>
              <a:rPr lang="zh-CN" altLang="en-US" sz="28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2800" b="1">
              <a:solidFill>
                <a:srgbClr val="8E4C4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8E4C40"/>
                  </a:solidFill>
                  <a:sym typeface="+mn-ea"/>
                </a:rPr>
                <a:t>请输入你的标题</a:t>
              </a:r>
              <a:endParaRPr lang="zh-CN" altLang="en-US" sz="5000" b="1">
                <a:solidFill>
                  <a:srgbClr val="8E4C40"/>
                </a:solidFill>
                <a:sym typeface="+mn-ea"/>
              </a:endParaRPr>
            </a:p>
          </p:txBody>
        </p:sp>
        <p:sp>
          <p:nvSpPr>
            <p:cNvPr id="7" name="燕尾形箭头 6"/>
            <p:cNvSpPr/>
            <p:nvPr/>
          </p:nvSpPr>
          <p:spPr>
            <a:xfrm>
              <a:off x="418" y="668"/>
              <a:ext cx="1127" cy="1182"/>
            </a:xfrm>
            <a:prstGeom prst="notchedRightArrow">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 name="饼形 5"/>
          <p:cNvSpPr/>
          <p:nvPr/>
        </p:nvSpPr>
        <p:spPr>
          <a:xfrm>
            <a:off x="3696970" y="2186305"/>
            <a:ext cx="3600000" cy="3600000"/>
          </a:xfrm>
          <a:prstGeom prst="pie">
            <a:avLst/>
          </a:prstGeom>
          <a:solidFill>
            <a:srgbClr val="8E4C40"/>
          </a:solidFill>
          <a:ln>
            <a:noFill/>
          </a:ln>
          <a:effectLst>
            <a:outerShdw blurRad="139700" dist="165100" dir="18900000" algn="bl" rotWithShape="0">
              <a:srgbClr val="8E4C4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11" name="任意多边形 10"/>
          <p:cNvSpPr/>
          <p:nvPr/>
        </p:nvSpPr>
        <p:spPr>
          <a:xfrm>
            <a:off x="5647690" y="1429385"/>
            <a:ext cx="2412000" cy="2412000"/>
          </a:xfrm>
          <a:custGeom>
            <a:avLst/>
            <a:gdLst>
              <a:gd name="idx" fmla="cos wd2 2700000"/>
              <a:gd name="idy" fmla="sin hd2 2700000"/>
              <a:gd name="il" fmla="+- hc 0 idx"/>
              <a:gd name="ir" fmla="+- hc idx 0"/>
              <a:gd name="it" fmla="+- vc 0 idy"/>
              <a:gd name="ib" fmla="+- vc idy 0"/>
            </a:gdLst>
            <a:ahLst/>
            <a:cxnLst>
              <a:cxn ang="3cd4">
                <a:pos x="hc" y="t"/>
              </a:cxn>
              <a:cxn ang="3cd4">
                <a:pos x="il" y="it"/>
              </a:cxn>
              <a:cxn ang="cd2">
                <a:pos x="l" y="vc"/>
              </a:cxn>
              <a:cxn ang="cd4">
                <a:pos x="il" y="ib"/>
              </a:cxn>
              <a:cxn ang="cd4">
                <a:pos x="hc" y="b"/>
              </a:cxn>
              <a:cxn ang="cd4">
                <a:pos x="ir" y="ib"/>
              </a:cxn>
              <a:cxn ang="0">
                <a:pos x="r" y="vc"/>
              </a:cxn>
              <a:cxn ang="3cd4">
                <a:pos x="ir" y="it"/>
              </a:cxn>
            </a:cxnLst>
            <a:rect l="l" t="t" r="r" b="b"/>
            <a:pathLst>
              <a:path w="2835" h="2835">
                <a:moveTo>
                  <a:pt x="0" y="0"/>
                </a:moveTo>
                <a:cubicBezTo>
                  <a:pt x="1566" y="0"/>
                  <a:pt x="2835" y="1269"/>
                  <a:pt x="2835" y="2835"/>
                </a:cubicBezTo>
                <a:lnTo>
                  <a:pt x="0" y="2835"/>
                </a:lnTo>
                <a:lnTo>
                  <a:pt x="0" y="0"/>
                </a:lnTo>
                <a:close/>
              </a:path>
            </a:pathLst>
          </a:custGeom>
          <a:solidFill>
            <a:srgbClr val="B77B6D"/>
          </a:solidFill>
          <a:ln>
            <a:noFill/>
          </a:ln>
          <a:effectLst>
            <a:outerShdw blurRad="139700" dist="165100" dir="18900000" algn="bl" rotWithShape="0">
              <a:srgbClr val="8E4C4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8" name="文本框 17"/>
          <p:cNvSpPr txBox="1"/>
          <p:nvPr/>
        </p:nvSpPr>
        <p:spPr>
          <a:xfrm>
            <a:off x="7762875" y="1729740"/>
            <a:ext cx="4130040" cy="92202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
        <p:nvSpPr>
          <p:cNvPr id="21" name="文本框 20"/>
          <p:cNvSpPr txBox="1"/>
          <p:nvPr/>
        </p:nvSpPr>
        <p:spPr>
          <a:xfrm>
            <a:off x="7762875" y="1174750"/>
            <a:ext cx="4723765" cy="460375"/>
          </a:xfrm>
          <a:prstGeom prst="rect">
            <a:avLst/>
          </a:prstGeom>
          <a:noFill/>
        </p:spPr>
        <p:txBody>
          <a:bodyPr vert="horz" wrap="square" rtlCol="0">
            <a:spAutoFit/>
          </a:bodyPr>
          <a:p>
            <a:pPr algn="just"/>
            <a:r>
              <a:rPr lang="zh-CN" altLang="en-US" sz="2400" b="1">
                <a:solidFill>
                  <a:srgbClr val="8E4C40"/>
                </a:solidFill>
                <a:sym typeface="+mn-ea"/>
              </a:rPr>
              <a:t>请输入你的标题</a:t>
            </a:r>
            <a:endParaRPr lang="zh-CN" altLang="en-US" sz="2400" b="1">
              <a:solidFill>
                <a:srgbClr val="8E4C40"/>
              </a:solidFill>
              <a:sym typeface="+mn-ea"/>
            </a:endParaRPr>
          </a:p>
        </p:txBody>
      </p:sp>
      <p:sp>
        <p:nvSpPr>
          <p:cNvPr id="23" name="文本框 22"/>
          <p:cNvSpPr txBox="1"/>
          <p:nvPr/>
        </p:nvSpPr>
        <p:spPr>
          <a:xfrm>
            <a:off x="576580" y="5412105"/>
            <a:ext cx="4130040" cy="92202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
        <p:nvSpPr>
          <p:cNvPr id="24" name="文本框 23"/>
          <p:cNvSpPr txBox="1"/>
          <p:nvPr/>
        </p:nvSpPr>
        <p:spPr>
          <a:xfrm>
            <a:off x="576580" y="4857115"/>
            <a:ext cx="4723765" cy="460375"/>
          </a:xfrm>
          <a:prstGeom prst="rect">
            <a:avLst/>
          </a:prstGeom>
          <a:noFill/>
        </p:spPr>
        <p:txBody>
          <a:bodyPr vert="horz" wrap="square" rtlCol="0">
            <a:spAutoFit/>
          </a:bodyPr>
          <a:p>
            <a:pPr algn="just"/>
            <a:r>
              <a:rPr lang="zh-CN" altLang="en-US" sz="2400" b="1">
                <a:solidFill>
                  <a:srgbClr val="8E4C40"/>
                </a:solidFill>
                <a:sym typeface="+mn-ea"/>
              </a:rPr>
              <a:t>请输入你的标题</a:t>
            </a:r>
            <a:endParaRPr lang="zh-CN" altLang="en-US" sz="2400" b="1">
              <a:solidFill>
                <a:srgbClr val="8E4C40"/>
              </a:solidFill>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8E4C40"/>
                  </a:solidFill>
                  <a:sym typeface="+mn-ea"/>
                </a:rPr>
                <a:t>请输入你的标题</a:t>
              </a:r>
              <a:endParaRPr lang="zh-CN" altLang="en-US" sz="5000" b="1">
                <a:solidFill>
                  <a:srgbClr val="8E4C40"/>
                </a:solidFill>
                <a:sym typeface="+mn-ea"/>
              </a:endParaRPr>
            </a:p>
          </p:txBody>
        </p:sp>
        <p:sp>
          <p:nvSpPr>
            <p:cNvPr id="7" name="燕尾形箭头 6"/>
            <p:cNvSpPr/>
            <p:nvPr/>
          </p:nvSpPr>
          <p:spPr>
            <a:xfrm>
              <a:off x="418" y="668"/>
              <a:ext cx="1127" cy="1182"/>
            </a:xfrm>
            <a:prstGeom prst="notchedRightArrow">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矩形 1"/>
          <p:cNvSpPr/>
          <p:nvPr/>
        </p:nvSpPr>
        <p:spPr>
          <a:xfrm>
            <a:off x="600075" y="1575435"/>
            <a:ext cx="10991215" cy="2459355"/>
          </a:xfrm>
          <a:prstGeom prst="rect">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2022科大西区秋_摄影钱建豪_BA21005048 (3)"/>
          <p:cNvPicPr>
            <a:picLocks noChangeAspect="1"/>
          </p:cNvPicPr>
          <p:nvPr/>
        </p:nvPicPr>
        <p:blipFill>
          <a:blip r:embed="rId1"/>
          <a:stretch>
            <a:fillRect/>
          </a:stretch>
        </p:blipFill>
        <p:spPr>
          <a:xfrm>
            <a:off x="1696720" y="1575435"/>
            <a:ext cx="3691255" cy="2462530"/>
          </a:xfrm>
          <a:prstGeom prst="rect">
            <a:avLst/>
          </a:prstGeom>
        </p:spPr>
      </p:pic>
      <p:sp>
        <p:nvSpPr>
          <p:cNvPr id="8" name="文本框 7"/>
          <p:cNvSpPr txBox="1"/>
          <p:nvPr/>
        </p:nvSpPr>
        <p:spPr>
          <a:xfrm>
            <a:off x="6100445" y="2110105"/>
            <a:ext cx="4723765" cy="460375"/>
          </a:xfrm>
          <a:prstGeom prst="rect">
            <a:avLst/>
          </a:prstGeom>
          <a:noFill/>
        </p:spPr>
        <p:txBody>
          <a:bodyPr vert="horz" wrap="square" rtlCol="0">
            <a:spAutoFit/>
          </a:bodyPr>
          <a:p>
            <a:pPr algn="just"/>
            <a:r>
              <a:rPr lang="zh-CN" altLang="en-US" sz="2400" b="1">
                <a:solidFill>
                  <a:schemeClr val="bg1"/>
                </a:solidFill>
                <a:sym typeface="+mn-ea"/>
              </a:rPr>
              <a:t>请输入你的标题</a:t>
            </a:r>
            <a:endParaRPr lang="zh-CN" altLang="en-US" sz="2400" b="1">
              <a:solidFill>
                <a:schemeClr val="bg1"/>
              </a:solidFill>
              <a:sym typeface="+mn-ea"/>
            </a:endParaRPr>
          </a:p>
        </p:txBody>
      </p:sp>
      <p:sp>
        <p:nvSpPr>
          <p:cNvPr id="10" name="文本框 9"/>
          <p:cNvSpPr txBox="1"/>
          <p:nvPr/>
        </p:nvSpPr>
        <p:spPr>
          <a:xfrm>
            <a:off x="6100445" y="2941320"/>
            <a:ext cx="4723765" cy="460375"/>
          </a:xfrm>
          <a:prstGeom prst="rect">
            <a:avLst/>
          </a:prstGeom>
          <a:noFill/>
        </p:spPr>
        <p:txBody>
          <a:bodyPr vert="horz" wrap="square" rtlCol="0">
            <a:spAutoFit/>
          </a:bodyPr>
          <a:p>
            <a:pPr algn="just"/>
            <a:r>
              <a:rPr lang="zh-CN" altLang="en-US" sz="2400" b="1">
                <a:solidFill>
                  <a:schemeClr val="bg1"/>
                </a:solidFill>
                <a:sym typeface="+mn-ea"/>
              </a:rPr>
              <a:t>请输入你的标题</a:t>
            </a:r>
            <a:endParaRPr lang="zh-CN" altLang="en-US" sz="2400" b="1">
              <a:solidFill>
                <a:schemeClr val="bg1"/>
              </a:solidFill>
              <a:sym typeface="+mn-ea"/>
            </a:endParaRPr>
          </a:p>
        </p:txBody>
      </p:sp>
      <p:sp>
        <p:nvSpPr>
          <p:cNvPr id="12" name="矩形 11"/>
          <p:cNvSpPr/>
          <p:nvPr/>
        </p:nvSpPr>
        <p:spPr>
          <a:xfrm>
            <a:off x="600710" y="4037965"/>
            <a:ext cx="10991215" cy="2459355"/>
          </a:xfrm>
          <a:prstGeom prst="rect">
            <a:avLst/>
          </a:prstGeom>
          <a:solidFill>
            <a:srgbClr val="F1E0DC">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956945" y="4264660"/>
            <a:ext cx="10278110" cy="294005"/>
          </a:xfrm>
          <a:prstGeom prst="rect">
            <a:avLst/>
          </a:prstGeom>
          <a:noFill/>
        </p:spPr>
        <p:txBody>
          <a:bodyPr wrap="square" rtlCol="0" anchor="t">
            <a:noAutofit/>
          </a:bodyPr>
          <a:p>
            <a:pPr algn="l"/>
            <a:r>
              <a:rPr lang="zh-CN" altLang="en-US" sz="2400"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点击文本框即可进行编辑输入相关内容点击文本框即可进行编辑输入相关内容点点击文本框即可进行编辑输入相关内容点击文本框即可进行编辑输入相关内容点</a:t>
            </a:r>
            <a:r>
              <a:rPr lang="zh-CN" altLang="en-US" sz="2400"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点击文本框即可进行编辑输入相关内容点击文本框即可进行编辑输入相关内容点点击文本框即可进行编辑输入相关内容点击文本框即可进行编辑输入相关内容点</a:t>
            </a:r>
            <a:endParaRPr lang="zh-CN" altLang="en-US" sz="2400" dirty="0">
              <a:solidFill>
                <a:srgbClr val="8E4C40"/>
              </a:solidFill>
              <a:latin typeface="微软雅黑" panose="020B0503020204020204" charset="-122"/>
              <a:ea typeface="微软雅黑" panose="020B0503020204020204" charset="-122"/>
              <a:sym typeface="+mn-ea"/>
            </a:endParaRPr>
          </a:p>
          <a:p>
            <a:pPr algn="l"/>
            <a:endParaRPr lang="zh-CN" altLang="en-US" sz="2400" dirty="0">
              <a:solidFill>
                <a:srgbClr val="8E4C4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223260" y="3737610"/>
            <a:ext cx="5745480" cy="1198880"/>
          </a:xfrm>
          <a:prstGeom prst="rect">
            <a:avLst/>
          </a:prstGeom>
          <a:noFill/>
        </p:spPr>
        <p:txBody>
          <a:bodyPr wrap="square" rtlCol="0">
            <a:spAutoFit/>
          </a:bodyPr>
          <a:p>
            <a:pPr algn="ctr"/>
            <a:r>
              <a:rPr lang="zh-CN" altLang="en-US" sz="72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72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3" name="椭圆 2"/>
          <p:cNvSpPr>
            <a:spLocks noChangeAspect="1"/>
          </p:cNvSpPr>
          <p:nvPr/>
        </p:nvSpPr>
        <p:spPr>
          <a:xfrm>
            <a:off x="3022283" y="-3157220"/>
            <a:ext cx="6147435" cy="6147435"/>
          </a:xfrm>
          <a:prstGeom prst="ellipse">
            <a:avLst/>
          </a:prstGeom>
          <a:solidFill>
            <a:srgbClr val="8E4C40"/>
          </a:solidFill>
          <a:ln>
            <a:noFill/>
          </a:ln>
          <a:effectLst>
            <a:glow rad="1905000">
              <a:srgbClr val="8E4C40">
                <a:alpha val="10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17" name="文本框 16"/>
          <p:cNvSpPr txBox="1"/>
          <p:nvPr/>
        </p:nvSpPr>
        <p:spPr>
          <a:xfrm>
            <a:off x="3234055" y="2031365"/>
            <a:ext cx="5745480" cy="1568450"/>
          </a:xfrm>
          <a:prstGeom prst="rect">
            <a:avLst/>
          </a:prstGeom>
          <a:noFill/>
        </p:spPr>
        <p:txBody>
          <a:bodyPr wrap="square" rtlCol="0">
            <a:spAutoFit/>
          </a:bodyPr>
          <a:p>
            <a:pPr algn="ctr"/>
            <a:r>
              <a:rPr lang="zh-CN" altLang="en-US" sz="96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9600" b="1">
                <a:solidFill>
                  <a:schemeClr val="bg1"/>
                </a:solidFill>
                <a:latin typeface="微软雅黑" panose="020B0503020204020204" charset="-122"/>
                <a:ea typeface="微软雅黑" panose="020B0503020204020204" charset="-122"/>
                <a:cs typeface="微软雅黑" panose="020B0503020204020204" charset="-122"/>
              </a:rPr>
              <a:t>总结】</a:t>
            </a:r>
            <a:endParaRPr lang="zh-CN" altLang="en-US" sz="9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223260" y="5211445"/>
            <a:ext cx="6096000" cy="64516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11" name="椭圆 10"/>
          <p:cNvSpPr>
            <a:spLocks noChangeAspect="1"/>
          </p:cNvSpPr>
          <p:nvPr/>
        </p:nvSpPr>
        <p:spPr>
          <a:xfrm>
            <a:off x="-2906395" y="393700"/>
            <a:ext cx="6147435" cy="6147435"/>
          </a:xfrm>
          <a:prstGeom prst="ellipse">
            <a:avLst/>
          </a:prstGeom>
          <a:solidFill>
            <a:srgbClr val="8E4C40"/>
          </a:solidFill>
          <a:ln>
            <a:noFill/>
          </a:ln>
          <a:effectLst>
            <a:glow rad="1905000">
              <a:srgbClr val="8E4C40">
                <a:alpha val="10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2002790" y="1725295"/>
            <a:ext cx="1647825" cy="3407410"/>
          </a:xfrm>
          <a:prstGeom prst="rect">
            <a:avLst/>
          </a:prstGeom>
          <a:noFill/>
        </p:spPr>
        <p:txBody>
          <a:bodyPr vert="eaVert" wrap="square" rtlCol="0">
            <a:noAutofit/>
          </a:bodyPr>
          <a:p>
            <a:pPr algn="ctr"/>
            <a:r>
              <a:rPr lang="zh-CN" altLang="en-US" sz="12000" b="1" dirty="0">
                <a:ln>
                  <a:noFill/>
                </a:ln>
                <a:solidFill>
                  <a:schemeClr val="bg1"/>
                </a:solidFill>
                <a:effectLst>
                  <a:outerShdw blurRad="50800" dist="38100" algn="l" rotWithShape="0">
                    <a:prstClr val="black">
                      <a:alpha val="40000"/>
                    </a:prstClr>
                  </a:outerShdw>
                </a:effectLst>
              </a:rPr>
              <a:t>目录</a:t>
            </a:r>
            <a:endParaRPr lang="zh-CN" altLang="en-US" sz="12000" b="1" dirty="0">
              <a:ln>
                <a:noFill/>
              </a:ln>
              <a:solidFill>
                <a:schemeClr val="bg1"/>
              </a:solidFill>
              <a:effectLst>
                <a:outerShdw blurRad="50800" dist="38100" algn="l" rotWithShape="0">
                  <a:prstClr val="black">
                    <a:alpha val="40000"/>
                  </a:prstClr>
                </a:outerShdw>
              </a:effectLst>
            </a:endParaRPr>
          </a:p>
        </p:txBody>
      </p:sp>
      <p:grpSp>
        <p:nvGrpSpPr>
          <p:cNvPr id="21" name="组合 20"/>
          <p:cNvGrpSpPr/>
          <p:nvPr/>
        </p:nvGrpSpPr>
        <p:grpSpPr>
          <a:xfrm>
            <a:off x="5956935" y="2564130"/>
            <a:ext cx="7706360" cy="716280"/>
            <a:chOff x="9381" y="4038"/>
            <a:chExt cx="12136" cy="1128"/>
          </a:xfrm>
        </p:grpSpPr>
        <p:sp>
          <p:nvSpPr>
            <p:cNvPr id="13" name="文本框 12"/>
            <p:cNvSpPr txBox="1"/>
            <p:nvPr/>
          </p:nvSpPr>
          <p:spPr>
            <a:xfrm>
              <a:off x="12469" y="4038"/>
              <a:ext cx="9048" cy="1113"/>
            </a:xfrm>
            <a:prstGeom prst="rect">
              <a:avLst/>
            </a:prstGeom>
            <a:noFill/>
          </p:spPr>
          <p:txBody>
            <a:bodyPr wrap="square" rtlCol="0">
              <a:spAutoFit/>
            </a:bodyPr>
            <a:p>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40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9381" y="4054"/>
              <a:ext cx="9048" cy="1113"/>
            </a:xfrm>
            <a:prstGeom prst="rect">
              <a:avLst/>
            </a:prstGeom>
            <a:noFill/>
          </p:spPr>
          <p:txBody>
            <a:bodyPr wrap="square" rtlCol="0">
              <a:spAutoFit/>
            </a:bodyPr>
            <a:p>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a:t>
              </a:r>
              <a:r>
                <a:rPr lang="en-US" altLang="zh-CN" sz="4000" b="1">
                  <a:solidFill>
                    <a:srgbClr val="8E4C40"/>
                  </a:solidFill>
                  <a:latin typeface="微软雅黑" panose="020B0503020204020204" charset="-122"/>
                  <a:ea typeface="微软雅黑" panose="020B0503020204020204" charset="-122"/>
                  <a:cs typeface="微软雅黑" panose="020B0503020204020204" charset="-122"/>
                </a:rPr>
                <a:t>1</a:t>
              </a:r>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a:t>
              </a:r>
              <a:endParaRPr lang="zh-CN" altLang="en-US" sz="4000" b="1">
                <a:solidFill>
                  <a:srgbClr val="8E4C40"/>
                </a:solidFill>
                <a:latin typeface="微软雅黑" panose="020B0503020204020204" charset="-122"/>
                <a:ea typeface="微软雅黑" panose="020B0503020204020204" charset="-122"/>
                <a:cs typeface="微软雅黑" panose="020B0503020204020204" charset="-122"/>
              </a:endParaRPr>
            </a:p>
          </p:txBody>
        </p:sp>
      </p:grpSp>
      <p:grpSp>
        <p:nvGrpSpPr>
          <p:cNvPr id="22" name="组合 21"/>
          <p:cNvGrpSpPr/>
          <p:nvPr/>
        </p:nvGrpSpPr>
        <p:grpSpPr>
          <a:xfrm>
            <a:off x="5956935" y="3501390"/>
            <a:ext cx="7706360" cy="716280"/>
            <a:chOff x="9381" y="5514"/>
            <a:chExt cx="12136" cy="1128"/>
          </a:xfrm>
        </p:grpSpPr>
        <p:sp>
          <p:nvSpPr>
            <p:cNvPr id="14" name="文本框 13"/>
            <p:cNvSpPr txBox="1"/>
            <p:nvPr/>
          </p:nvSpPr>
          <p:spPr>
            <a:xfrm>
              <a:off x="12469" y="5514"/>
              <a:ext cx="9048" cy="1113"/>
            </a:xfrm>
            <a:prstGeom prst="rect">
              <a:avLst/>
            </a:prstGeom>
            <a:noFill/>
          </p:spPr>
          <p:txBody>
            <a:bodyPr wrap="square" rtlCol="0">
              <a:spAutoFit/>
            </a:bodyPr>
            <a:p>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40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9381" y="5530"/>
              <a:ext cx="9048" cy="1113"/>
            </a:xfrm>
            <a:prstGeom prst="rect">
              <a:avLst/>
            </a:prstGeom>
            <a:noFill/>
          </p:spPr>
          <p:txBody>
            <a:bodyPr wrap="square" rtlCol="0">
              <a:spAutoFit/>
            </a:bodyPr>
            <a:p>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a:t>
              </a:r>
              <a:r>
                <a:rPr lang="en-US" altLang="zh-CN" sz="4000" b="1">
                  <a:solidFill>
                    <a:srgbClr val="8E4C40"/>
                  </a:solidFill>
                  <a:latin typeface="微软雅黑" panose="020B0503020204020204" charset="-122"/>
                  <a:ea typeface="微软雅黑" panose="020B0503020204020204" charset="-122"/>
                  <a:cs typeface="微软雅黑" panose="020B0503020204020204" charset="-122"/>
                </a:rPr>
                <a:t>2</a:t>
              </a:r>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a:t>
              </a:r>
              <a:endParaRPr lang="zh-CN" altLang="en-US" sz="4000" b="1">
                <a:solidFill>
                  <a:srgbClr val="8E4C40"/>
                </a:solidFill>
                <a:latin typeface="微软雅黑" panose="020B0503020204020204" charset="-122"/>
                <a:ea typeface="微软雅黑" panose="020B0503020204020204" charset="-122"/>
                <a:cs typeface="微软雅黑" panose="020B0503020204020204" charset="-122"/>
              </a:endParaRPr>
            </a:p>
          </p:txBody>
        </p:sp>
      </p:grpSp>
      <p:grpSp>
        <p:nvGrpSpPr>
          <p:cNvPr id="23" name="组合 22"/>
          <p:cNvGrpSpPr/>
          <p:nvPr/>
        </p:nvGrpSpPr>
        <p:grpSpPr>
          <a:xfrm>
            <a:off x="5956935" y="4438650"/>
            <a:ext cx="7706360" cy="706120"/>
            <a:chOff x="9381" y="6990"/>
            <a:chExt cx="12136" cy="1112"/>
          </a:xfrm>
        </p:grpSpPr>
        <p:sp>
          <p:nvSpPr>
            <p:cNvPr id="15" name="文本框 14"/>
            <p:cNvSpPr txBox="1"/>
            <p:nvPr/>
          </p:nvSpPr>
          <p:spPr>
            <a:xfrm>
              <a:off x="12469" y="6990"/>
              <a:ext cx="9048" cy="1113"/>
            </a:xfrm>
            <a:prstGeom prst="rect">
              <a:avLst/>
            </a:prstGeom>
            <a:noFill/>
          </p:spPr>
          <p:txBody>
            <a:bodyPr wrap="square" rtlCol="0">
              <a:spAutoFit/>
            </a:bodyPr>
            <a:p>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40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19" name="文本框 18"/>
            <p:cNvSpPr txBox="1"/>
            <p:nvPr/>
          </p:nvSpPr>
          <p:spPr>
            <a:xfrm>
              <a:off x="9381" y="6990"/>
              <a:ext cx="9048" cy="1113"/>
            </a:xfrm>
            <a:prstGeom prst="rect">
              <a:avLst/>
            </a:prstGeom>
            <a:noFill/>
          </p:spPr>
          <p:txBody>
            <a:bodyPr wrap="square" rtlCol="0">
              <a:spAutoFit/>
            </a:bodyPr>
            <a:p>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a:t>
              </a:r>
              <a:r>
                <a:rPr lang="en-US" altLang="zh-CN" sz="4000" b="1">
                  <a:solidFill>
                    <a:srgbClr val="8E4C40"/>
                  </a:solidFill>
                  <a:latin typeface="微软雅黑" panose="020B0503020204020204" charset="-122"/>
                  <a:ea typeface="微软雅黑" panose="020B0503020204020204" charset="-122"/>
                  <a:cs typeface="微软雅黑" panose="020B0503020204020204" charset="-122"/>
                </a:rPr>
                <a:t>3</a:t>
              </a:r>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a:t>
              </a:r>
              <a:endParaRPr lang="zh-CN" altLang="en-US" sz="4000" b="1">
                <a:solidFill>
                  <a:srgbClr val="8E4C40"/>
                </a:solidFill>
                <a:latin typeface="微软雅黑" panose="020B0503020204020204" charset="-122"/>
                <a:ea typeface="微软雅黑" panose="020B0503020204020204" charset="-122"/>
                <a:cs typeface="微软雅黑" panose="020B0503020204020204" charset="-122"/>
              </a:endParaRPr>
            </a:p>
          </p:txBody>
        </p:sp>
      </p:grpSp>
      <p:grpSp>
        <p:nvGrpSpPr>
          <p:cNvPr id="24" name="组合 23"/>
          <p:cNvGrpSpPr/>
          <p:nvPr/>
        </p:nvGrpSpPr>
        <p:grpSpPr>
          <a:xfrm>
            <a:off x="5956935" y="5365750"/>
            <a:ext cx="7706360" cy="716280"/>
            <a:chOff x="9381" y="8450"/>
            <a:chExt cx="12136" cy="1128"/>
          </a:xfrm>
        </p:grpSpPr>
        <p:sp>
          <p:nvSpPr>
            <p:cNvPr id="16" name="文本框 15"/>
            <p:cNvSpPr txBox="1"/>
            <p:nvPr/>
          </p:nvSpPr>
          <p:spPr>
            <a:xfrm>
              <a:off x="12469" y="8466"/>
              <a:ext cx="9048" cy="1113"/>
            </a:xfrm>
            <a:prstGeom prst="rect">
              <a:avLst/>
            </a:prstGeom>
            <a:noFill/>
          </p:spPr>
          <p:txBody>
            <a:bodyPr wrap="square" rtlCol="0">
              <a:spAutoFit/>
            </a:bodyPr>
            <a:p>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40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nvSpPr>
          <p:spPr>
            <a:xfrm>
              <a:off x="9381" y="8450"/>
              <a:ext cx="9048" cy="1113"/>
            </a:xfrm>
            <a:prstGeom prst="rect">
              <a:avLst/>
            </a:prstGeom>
            <a:noFill/>
          </p:spPr>
          <p:txBody>
            <a:bodyPr wrap="square" rtlCol="0">
              <a:spAutoFit/>
            </a:bodyPr>
            <a:p>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a:t>
              </a:r>
              <a:r>
                <a:rPr lang="en-US" altLang="zh-CN" sz="4000" b="1">
                  <a:solidFill>
                    <a:srgbClr val="8E4C40"/>
                  </a:solidFill>
                  <a:latin typeface="微软雅黑" panose="020B0503020204020204" charset="-122"/>
                  <a:ea typeface="微软雅黑" panose="020B0503020204020204" charset="-122"/>
                  <a:cs typeface="微软雅黑" panose="020B0503020204020204" charset="-122"/>
                </a:rPr>
                <a:t>4</a:t>
              </a:r>
              <a:r>
                <a:rPr lang="zh-CN" altLang="en-US" sz="4000" b="1">
                  <a:solidFill>
                    <a:srgbClr val="8E4C40"/>
                  </a:solidFill>
                  <a:latin typeface="微软雅黑" panose="020B0503020204020204" charset="-122"/>
                  <a:ea typeface="微软雅黑" panose="020B0503020204020204" charset="-122"/>
                  <a:cs typeface="微软雅黑" panose="020B0503020204020204" charset="-122"/>
                </a:rPr>
                <a:t>】</a:t>
              </a:r>
              <a:endParaRPr lang="zh-CN" altLang="en-US" sz="4000" b="1">
                <a:solidFill>
                  <a:srgbClr val="8E4C40"/>
                </a:solidFill>
                <a:latin typeface="微软雅黑" panose="020B0503020204020204" charset="-122"/>
                <a:ea typeface="微软雅黑" panose="020B0503020204020204" charset="-122"/>
                <a:cs typeface="微软雅黑" panose="020B0503020204020204" charset="-122"/>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223260" y="3737610"/>
            <a:ext cx="5745480" cy="1198880"/>
          </a:xfrm>
          <a:prstGeom prst="rect">
            <a:avLst/>
          </a:prstGeom>
          <a:noFill/>
        </p:spPr>
        <p:txBody>
          <a:bodyPr wrap="square" rtlCol="0">
            <a:spAutoFit/>
          </a:bodyPr>
          <a:p>
            <a:pPr algn="ctr"/>
            <a:r>
              <a:rPr lang="zh-CN" altLang="en-US" sz="72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72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3" name="椭圆 2"/>
          <p:cNvSpPr>
            <a:spLocks noChangeAspect="1"/>
          </p:cNvSpPr>
          <p:nvPr/>
        </p:nvSpPr>
        <p:spPr>
          <a:xfrm>
            <a:off x="3022283" y="-3157220"/>
            <a:ext cx="6147435" cy="6147435"/>
          </a:xfrm>
          <a:prstGeom prst="ellipse">
            <a:avLst/>
          </a:prstGeom>
          <a:solidFill>
            <a:srgbClr val="8E4C40"/>
          </a:solidFill>
          <a:ln>
            <a:noFill/>
          </a:ln>
          <a:effectLst>
            <a:glow rad="1905000">
              <a:srgbClr val="8E4C40">
                <a:alpha val="10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17" name="文本框 16"/>
          <p:cNvSpPr txBox="1"/>
          <p:nvPr/>
        </p:nvSpPr>
        <p:spPr>
          <a:xfrm>
            <a:off x="3234055" y="2031365"/>
            <a:ext cx="5745480" cy="1568450"/>
          </a:xfrm>
          <a:prstGeom prst="rect">
            <a:avLst/>
          </a:prstGeom>
          <a:noFill/>
        </p:spPr>
        <p:txBody>
          <a:bodyPr wrap="square" rtlCol="0">
            <a:spAutoFit/>
          </a:bodyPr>
          <a:p>
            <a:pPr algn="ctr"/>
            <a:r>
              <a:rPr lang="zh-CN" altLang="en-US" sz="96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9600" b="1">
                <a:solidFill>
                  <a:schemeClr val="bg1"/>
                </a:solidFill>
                <a:latin typeface="微软雅黑" panose="020B0503020204020204" charset="-122"/>
                <a:ea typeface="微软雅黑" panose="020B0503020204020204" charset="-122"/>
                <a:cs typeface="微软雅黑" panose="020B0503020204020204" charset="-122"/>
              </a:rPr>
              <a:t>1</a:t>
            </a:r>
            <a:r>
              <a:rPr lang="zh-CN" altLang="en-US" sz="9600" b="1">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9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223260" y="5211445"/>
            <a:ext cx="6096000" cy="64516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8E4C40"/>
                  </a:solidFill>
                  <a:sym typeface="+mn-ea"/>
                </a:rPr>
                <a:t>请输入你的标题</a:t>
              </a:r>
              <a:endParaRPr lang="zh-CN" altLang="en-US" sz="5000" b="1">
                <a:solidFill>
                  <a:srgbClr val="8E4C40"/>
                </a:solidFill>
                <a:sym typeface="+mn-ea"/>
              </a:endParaRPr>
            </a:p>
          </p:txBody>
        </p:sp>
        <p:sp>
          <p:nvSpPr>
            <p:cNvPr id="7" name="燕尾形箭头 6"/>
            <p:cNvSpPr/>
            <p:nvPr/>
          </p:nvSpPr>
          <p:spPr>
            <a:xfrm>
              <a:off x="418" y="668"/>
              <a:ext cx="1127" cy="1182"/>
            </a:xfrm>
            <a:prstGeom prst="notchedRightArrow">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 name="椭圆 7"/>
          <p:cNvSpPr/>
          <p:nvPr/>
        </p:nvSpPr>
        <p:spPr>
          <a:xfrm>
            <a:off x="1268730" y="2133600"/>
            <a:ext cx="3245485" cy="3215005"/>
          </a:xfrm>
          <a:prstGeom prst="ellipse">
            <a:avLst/>
          </a:prstGeom>
          <a:solidFill>
            <a:srgbClr val="F1E0DC">
              <a:alpha val="33000"/>
            </a:srgbClr>
          </a:solidFill>
          <a:ln w="63500">
            <a:solidFill>
              <a:srgbClr val="8E4C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1351915" y="3141980"/>
            <a:ext cx="3079115" cy="119888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
        <p:nvSpPr>
          <p:cNvPr id="14" name="文本框 13"/>
          <p:cNvSpPr txBox="1"/>
          <p:nvPr/>
        </p:nvSpPr>
        <p:spPr>
          <a:xfrm>
            <a:off x="5215890" y="4733290"/>
            <a:ext cx="6066790" cy="64516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
        <p:nvSpPr>
          <p:cNvPr id="15" name="文本框 14"/>
          <p:cNvSpPr txBox="1"/>
          <p:nvPr/>
        </p:nvSpPr>
        <p:spPr>
          <a:xfrm>
            <a:off x="5215890" y="2815590"/>
            <a:ext cx="6066155" cy="64516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grpSp>
        <p:nvGrpSpPr>
          <p:cNvPr id="19" name="组合 18"/>
          <p:cNvGrpSpPr/>
          <p:nvPr/>
        </p:nvGrpSpPr>
        <p:grpSpPr>
          <a:xfrm>
            <a:off x="5215890" y="1844040"/>
            <a:ext cx="5345430" cy="670560"/>
            <a:chOff x="8214" y="2904"/>
            <a:chExt cx="8418" cy="1056"/>
          </a:xfrm>
        </p:grpSpPr>
        <p:sp>
          <p:nvSpPr>
            <p:cNvPr id="10" name="圆角矩形 9"/>
            <p:cNvSpPr/>
            <p:nvPr/>
          </p:nvSpPr>
          <p:spPr>
            <a:xfrm>
              <a:off x="8214" y="2904"/>
              <a:ext cx="6480" cy="1056"/>
            </a:xfrm>
            <a:prstGeom prst="roundRect">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8454" y="3069"/>
              <a:ext cx="8178" cy="725"/>
            </a:xfrm>
            <a:prstGeom prst="rect">
              <a:avLst/>
            </a:prstGeom>
            <a:noFill/>
          </p:spPr>
          <p:txBody>
            <a:bodyPr vert="horz" wrap="square" rtlCol="0">
              <a:spAutoFit/>
            </a:bodyPr>
            <a:p>
              <a:pPr algn="just"/>
              <a:r>
                <a:rPr lang="zh-CN" altLang="en-US" sz="2400" b="1">
                  <a:solidFill>
                    <a:schemeClr val="bg1"/>
                  </a:solidFill>
                  <a:sym typeface="+mn-ea"/>
                </a:rPr>
                <a:t>请输入你的标题</a:t>
              </a:r>
              <a:endParaRPr lang="zh-CN" altLang="en-US" sz="2400" b="1">
                <a:solidFill>
                  <a:schemeClr val="bg1"/>
                </a:solidFill>
                <a:sym typeface="+mn-ea"/>
              </a:endParaRPr>
            </a:p>
          </p:txBody>
        </p:sp>
      </p:grpSp>
      <p:grpSp>
        <p:nvGrpSpPr>
          <p:cNvPr id="20" name="组合 19"/>
          <p:cNvGrpSpPr/>
          <p:nvPr/>
        </p:nvGrpSpPr>
        <p:grpSpPr>
          <a:xfrm>
            <a:off x="5215890" y="3761740"/>
            <a:ext cx="5345430" cy="670560"/>
            <a:chOff x="8214" y="5924"/>
            <a:chExt cx="8418" cy="1056"/>
          </a:xfrm>
        </p:grpSpPr>
        <p:sp>
          <p:nvSpPr>
            <p:cNvPr id="12" name="圆角矩形 11"/>
            <p:cNvSpPr/>
            <p:nvPr/>
          </p:nvSpPr>
          <p:spPr>
            <a:xfrm>
              <a:off x="8214" y="5924"/>
              <a:ext cx="6480" cy="1056"/>
            </a:xfrm>
            <a:prstGeom prst="roundRect">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8454" y="6089"/>
              <a:ext cx="8178" cy="725"/>
            </a:xfrm>
            <a:prstGeom prst="rect">
              <a:avLst/>
            </a:prstGeom>
            <a:noFill/>
          </p:spPr>
          <p:txBody>
            <a:bodyPr vert="horz" wrap="square" rtlCol="0">
              <a:spAutoFit/>
            </a:bodyPr>
            <a:p>
              <a:pPr algn="just"/>
              <a:r>
                <a:rPr lang="zh-CN" altLang="en-US" sz="2400" b="1">
                  <a:solidFill>
                    <a:schemeClr val="bg1"/>
                  </a:solidFill>
                  <a:sym typeface="+mn-ea"/>
                </a:rPr>
                <a:t>请输入你的标题</a:t>
              </a:r>
              <a:endParaRPr lang="zh-CN" altLang="en-US" sz="2400" b="1">
                <a:solidFill>
                  <a:schemeClr val="bg1"/>
                </a:solidFill>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8E4C40"/>
                  </a:solidFill>
                  <a:sym typeface="+mn-ea"/>
                </a:rPr>
                <a:t>请输入你的标题</a:t>
              </a:r>
              <a:endParaRPr lang="zh-CN" altLang="en-US" sz="5000" b="1">
                <a:solidFill>
                  <a:srgbClr val="8E4C40"/>
                </a:solidFill>
                <a:sym typeface="+mn-ea"/>
              </a:endParaRPr>
            </a:p>
          </p:txBody>
        </p:sp>
        <p:sp>
          <p:nvSpPr>
            <p:cNvPr id="7" name="燕尾形箭头 6"/>
            <p:cNvSpPr/>
            <p:nvPr/>
          </p:nvSpPr>
          <p:spPr>
            <a:xfrm>
              <a:off x="418" y="668"/>
              <a:ext cx="1127" cy="1182"/>
            </a:xfrm>
            <a:prstGeom prst="notchedRightArrow">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3" name="圆角矩形 22"/>
          <p:cNvSpPr/>
          <p:nvPr/>
        </p:nvSpPr>
        <p:spPr>
          <a:xfrm>
            <a:off x="1358900" y="1828800"/>
            <a:ext cx="2392680" cy="4221480"/>
          </a:xfrm>
          <a:prstGeom prst="roundRect">
            <a:avLst/>
          </a:prstGeom>
          <a:solidFill>
            <a:srgbClr val="F1E0DC">
              <a:alpha val="33000"/>
            </a:srgbClr>
          </a:solidFill>
          <a:ln w="38100">
            <a:solidFill>
              <a:srgbClr val="8E4C4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圆角矩形 23"/>
          <p:cNvSpPr/>
          <p:nvPr/>
        </p:nvSpPr>
        <p:spPr>
          <a:xfrm>
            <a:off x="4899660" y="1828800"/>
            <a:ext cx="2392680" cy="4221480"/>
          </a:xfrm>
          <a:prstGeom prst="roundRect">
            <a:avLst/>
          </a:prstGeom>
          <a:solidFill>
            <a:srgbClr val="F1E0DC">
              <a:alpha val="33000"/>
            </a:srgbClr>
          </a:solidFill>
          <a:ln w="38100">
            <a:solidFill>
              <a:srgbClr val="8E4C4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圆角矩形 24"/>
          <p:cNvSpPr/>
          <p:nvPr/>
        </p:nvSpPr>
        <p:spPr>
          <a:xfrm>
            <a:off x="8440420" y="1828800"/>
            <a:ext cx="2392680" cy="4221480"/>
          </a:xfrm>
          <a:prstGeom prst="roundRect">
            <a:avLst/>
          </a:prstGeom>
          <a:solidFill>
            <a:srgbClr val="F1E0DC">
              <a:alpha val="33000"/>
            </a:srgbClr>
          </a:solidFill>
          <a:ln w="38100">
            <a:solidFill>
              <a:srgbClr val="8E4C4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7" name="图片 26" descr="templates\docerresourceshop\icons\\32303038313137363b32303131373338313bc8abc7f2"/>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98040" y="2194560"/>
            <a:ext cx="914400" cy="914400"/>
          </a:xfrm>
          <a:prstGeom prst="rect">
            <a:avLst/>
          </a:prstGeom>
        </p:spPr>
      </p:pic>
      <p:pic>
        <p:nvPicPr>
          <p:cNvPr id="28" name="图片 27" descr="templates\docerresourceshop\icons\\32303038313137363b32303131373338303bd0c5cfa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800" y="2194560"/>
            <a:ext cx="914400" cy="914400"/>
          </a:xfrm>
          <a:prstGeom prst="rect">
            <a:avLst/>
          </a:prstGeom>
        </p:spPr>
      </p:pic>
      <p:pic>
        <p:nvPicPr>
          <p:cNvPr id="29" name="图片 28" descr="templates\docerresourceshop\icons\\32303038313137363b32303131373337363b706f7374bbfa"/>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33840" y="2141220"/>
            <a:ext cx="1021080" cy="1021080"/>
          </a:xfrm>
          <a:prstGeom prst="rect">
            <a:avLst/>
          </a:prstGeom>
        </p:spPr>
      </p:pic>
      <p:sp>
        <p:nvSpPr>
          <p:cNvPr id="30" name="文本框 29"/>
          <p:cNvSpPr txBox="1"/>
          <p:nvPr/>
        </p:nvSpPr>
        <p:spPr>
          <a:xfrm>
            <a:off x="1625600" y="3368040"/>
            <a:ext cx="1859280" cy="460375"/>
          </a:xfrm>
          <a:prstGeom prst="rect">
            <a:avLst/>
          </a:prstGeom>
          <a:noFill/>
        </p:spPr>
        <p:txBody>
          <a:bodyPr wrap="square" rtlCol="0">
            <a:spAutoFit/>
          </a:bodyPr>
          <a:p>
            <a:pPr algn="ctr"/>
            <a:r>
              <a:rPr lang="zh-CN" altLang="en-US" sz="2400">
                <a:solidFill>
                  <a:srgbClr val="8E4C40"/>
                </a:solidFill>
              </a:rPr>
              <a:t>请输入标题</a:t>
            </a:r>
            <a:endParaRPr lang="zh-CN" altLang="en-US" sz="2400">
              <a:solidFill>
                <a:srgbClr val="8E4C40"/>
              </a:solidFill>
            </a:endParaRPr>
          </a:p>
        </p:txBody>
      </p:sp>
      <p:sp>
        <p:nvSpPr>
          <p:cNvPr id="31" name="文本框 30"/>
          <p:cNvSpPr txBox="1"/>
          <p:nvPr/>
        </p:nvSpPr>
        <p:spPr>
          <a:xfrm>
            <a:off x="8707120" y="3368040"/>
            <a:ext cx="1859280" cy="460375"/>
          </a:xfrm>
          <a:prstGeom prst="rect">
            <a:avLst/>
          </a:prstGeom>
          <a:noFill/>
        </p:spPr>
        <p:txBody>
          <a:bodyPr wrap="square" rtlCol="0">
            <a:spAutoFit/>
          </a:bodyPr>
          <a:p>
            <a:pPr algn="ctr"/>
            <a:r>
              <a:rPr lang="zh-CN" altLang="en-US" sz="2400">
                <a:solidFill>
                  <a:srgbClr val="8E4C40"/>
                </a:solidFill>
              </a:rPr>
              <a:t>请输入标题</a:t>
            </a:r>
            <a:endParaRPr lang="zh-CN" altLang="en-US" sz="2400">
              <a:solidFill>
                <a:srgbClr val="8E4C40"/>
              </a:solidFill>
            </a:endParaRPr>
          </a:p>
        </p:txBody>
      </p:sp>
      <p:sp>
        <p:nvSpPr>
          <p:cNvPr id="32" name="文本框 31"/>
          <p:cNvSpPr txBox="1"/>
          <p:nvPr/>
        </p:nvSpPr>
        <p:spPr>
          <a:xfrm>
            <a:off x="5166360" y="3368040"/>
            <a:ext cx="1859280" cy="460375"/>
          </a:xfrm>
          <a:prstGeom prst="rect">
            <a:avLst/>
          </a:prstGeom>
          <a:noFill/>
        </p:spPr>
        <p:txBody>
          <a:bodyPr wrap="square" rtlCol="0">
            <a:spAutoFit/>
          </a:bodyPr>
          <a:p>
            <a:pPr algn="ctr"/>
            <a:r>
              <a:rPr lang="zh-CN" altLang="en-US" sz="2400">
                <a:solidFill>
                  <a:srgbClr val="8E4C40"/>
                </a:solidFill>
              </a:rPr>
              <a:t>请输入标题</a:t>
            </a:r>
            <a:endParaRPr lang="zh-CN" altLang="en-US" sz="2400">
              <a:solidFill>
                <a:srgbClr val="8E4C40"/>
              </a:solidFill>
            </a:endParaRPr>
          </a:p>
        </p:txBody>
      </p:sp>
      <p:sp>
        <p:nvSpPr>
          <p:cNvPr id="33" name="文本框 32"/>
          <p:cNvSpPr txBox="1"/>
          <p:nvPr/>
        </p:nvSpPr>
        <p:spPr>
          <a:xfrm>
            <a:off x="1669415" y="3935095"/>
            <a:ext cx="1784985" cy="1753235"/>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
        <p:nvSpPr>
          <p:cNvPr id="36" name="文本框 35"/>
          <p:cNvSpPr txBox="1"/>
          <p:nvPr/>
        </p:nvSpPr>
        <p:spPr>
          <a:xfrm>
            <a:off x="5203190" y="3935095"/>
            <a:ext cx="1784985" cy="1753235"/>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
        <p:nvSpPr>
          <p:cNvPr id="37" name="文本框 36"/>
          <p:cNvSpPr txBox="1"/>
          <p:nvPr/>
        </p:nvSpPr>
        <p:spPr>
          <a:xfrm>
            <a:off x="8737600" y="3935095"/>
            <a:ext cx="1784985" cy="1753235"/>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223260" y="3737610"/>
            <a:ext cx="5745480" cy="1198880"/>
          </a:xfrm>
          <a:prstGeom prst="rect">
            <a:avLst/>
          </a:prstGeom>
          <a:noFill/>
        </p:spPr>
        <p:txBody>
          <a:bodyPr wrap="square" rtlCol="0">
            <a:spAutoFit/>
          </a:bodyPr>
          <a:p>
            <a:pPr algn="ctr"/>
            <a:r>
              <a:rPr lang="zh-CN" altLang="en-US" sz="72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72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3" name="椭圆 2"/>
          <p:cNvSpPr>
            <a:spLocks noChangeAspect="1"/>
          </p:cNvSpPr>
          <p:nvPr/>
        </p:nvSpPr>
        <p:spPr>
          <a:xfrm>
            <a:off x="3022283" y="-3157220"/>
            <a:ext cx="6147435" cy="6147435"/>
          </a:xfrm>
          <a:prstGeom prst="ellipse">
            <a:avLst/>
          </a:prstGeom>
          <a:solidFill>
            <a:srgbClr val="8E4C40"/>
          </a:solidFill>
          <a:ln>
            <a:noFill/>
          </a:ln>
          <a:effectLst>
            <a:glow rad="1905000">
              <a:srgbClr val="8E4C40">
                <a:alpha val="10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17" name="文本框 16"/>
          <p:cNvSpPr txBox="1"/>
          <p:nvPr/>
        </p:nvSpPr>
        <p:spPr>
          <a:xfrm>
            <a:off x="3234055" y="2031365"/>
            <a:ext cx="5745480" cy="1568450"/>
          </a:xfrm>
          <a:prstGeom prst="rect">
            <a:avLst/>
          </a:prstGeom>
          <a:noFill/>
        </p:spPr>
        <p:txBody>
          <a:bodyPr wrap="square" rtlCol="0">
            <a:spAutoFit/>
          </a:bodyPr>
          <a:p>
            <a:pPr algn="ctr"/>
            <a:r>
              <a:rPr lang="zh-CN" altLang="en-US" sz="96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9600" b="1">
                <a:solidFill>
                  <a:schemeClr val="bg1"/>
                </a:solidFill>
                <a:latin typeface="微软雅黑" panose="020B0503020204020204" charset="-122"/>
                <a:ea typeface="微软雅黑" panose="020B0503020204020204" charset="-122"/>
                <a:cs typeface="微软雅黑" panose="020B0503020204020204" charset="-122"/>
              </a:rPr>
              <a:t>2</a:t>
            </a:r>
            <a:r>
              <a:rPr lang="zh-CN" altLang="en-US" sz="9600" b="1">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9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223260" y="5211445"/>
            <a:ext cx="6096000" cy="64516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8E4C40"/>
                  </a:solidFill>
                  <a:sym typeface="+mn-ea"/>
                </a:rPr>
                <a:t>请输入你的标题</a:t>
              </a:r>
              <a:endParaRPr lang="zh-CN" altLang="en-US" sz="5000" b="1">
                <a:solidFill>
                  <a:srgbClr val="8E4C40"/>
                </a:solidFill>
                <a:sym typeface="+mn-ea"/>
              </a:endParaRPr>
            </a:p>
          </p:txBody>
        </p:sp>
        <p:sp>
          <p:nvSpPr>
            <p:cNvPr id="7" name="燕尾形箭头 6"/>
            <p:cNvSpPr/>
            <p:nvPr/>
          </p:nvSpPr>
          <p:spPr>
            <a:xfrm>
              <a:off x="418" y="668"/>
              <a:ext cx="1127" cy="1182"/>
            </a:xfrm>
            <a:prstGeom prst="notchedRightArrow">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矩形 1"/>
          <p:cNvSpPr/>
          <p:nvPr/>
        </p:nvSpPr>
        <p:spPr>
          <a:xfrm>
            <a:off x="902970" y="1645920"/>
            <a:ext cx="10469880" cy="4373880"/>
          </a:xfrm>
          <a:prstGeom prst="rect">
            <a:avLst/>
          </a:prstGeom>
          <a:solidFill>
            <a:srgbClr val="F1E0DC">
              <a:alpha val="33000"/>
            </a:srgbClr>
          </a:solidFill>
          <a:ln w="63500" cmpd="thickThin">
            <a:solidFill>
              <a:srgbClr val="8E4C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2" name="组合 11"/>
          <p:cNvGrpSpPr/>
          <p:nvPr/>
        </p:nvGrpSpPr>
        <p:grpSpPr>
          <a:xfrm rot="0">
            <a:off x="1285240" y="2180590"/>
            <a:ext cx="4636770" cy="1633220"/>
            <a:chOff x="2424" y="3240"/>
            <a:chExt cx="7302" cy="2572"/>
          </a:xfrm>
        </p:grpSpPr>
        <p:grpSp>
          <p:nvGrpSpPr>
            <p:cNvPr id="11" name="组合 10"/>
            <p:cNvGrpSpPr/>
            <p:nvPr/>
          </p:nvGrpSpPr>
          <p:grpSpPr>
            <a:xfrm>
              <a:off x="2574" y="3240"/>
              <a:ext cx="6987" cy="1416"/>
              <a:chOff x="2574" y="3240"/>
              <a:chExt cx="6987" cy="1416"/>
            </a:xfrm>
          </p:grpSpPr>
          <p:sp>
            <p:nvSpPr>
              <p:cNvPr id="3" name="圆角矩形 2"/>
              <p:cNvSpPr/>
              <p:nvPr/>
            </p:nvSpPr>
            <p:spPr>
              <a:xfrm>
                <a:off x="2574" y="3240"/>
                <a:ext cx="1417" cy="1417"/>
              </a:xfrm>
              <a:prstGeom prst="roundRect">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b="1"/>
                  <a:t>1</a:t>
                </a:r>
                <a:endParaRPr lang="en-US" altLang="zh-CN" sz="4800" b="1"/>
              </a:p>
            </p:txBody>
          </p:sp>
          <p:sp>
            <p:nvSpPr>
              <p:cNvPr id="16" name="文本框 15"/>
              <p:cNvSpPr txBox="1"/>
              <p:nvPr/>
            </p:nvSpPr>
            <p:spPr>
              <a:xfrm>
                <a:off x="4230" y="3240"/>
                <a:ext cx="4122" cy="1016"/>
              </a:xfrm>
              <a:prstGeom prst="rect">
                <a:avLst/>
              </a:prstGeom>
              <a:noFill/>
            </p:spPr>
            <p:txBody>
              <a:bodyPr vert="horz" wrap="square" rtlCol="0">
                <a:spAutoFit/>
              </a:bodyPr>
              <a:p>
                <a:pPr algn="just"/>
                <a:r>
                  <a:rPr lang="zh-CN" altLang="en-US" sz="3600" b="1">
                    <a:solidFill>
                      <a:srgbClr val="8E4C40"/>
                    </a:solidFill>
                    <a:sym typeface="+mn-ea"/>
                  </a:rPr>
                  <a:t>请输入标题</a:t>
                </a:r>
                <a:endParaRPr lang="zh-CN" altLang="en-US" sz="3600" b="1">
                  <a:solidFill>
                    <a:srgbClr val="8E4C40"/>
                  </a:solidFill>
                  <a:sym typeface="+mn-ea"/>
                </a:endParaRPr>
              </a:p>
            </p:txBody>
          </p:sp>
          <p:cxnSp>
            <p:nvCxnSpPr>
              <p:cNvPr id="10" name="直接连接符 9"/>
              <p:cNvCxnSpPr/>
              <p:nvPr/>
            </p:nvCxnSpPr>
            <p:spPr>
              <a:xfrm>
                <a:off x="4305" y="4416"/>
                <a:ext cx="5256" cy="24"/>
              </a:xfrm>
              <a:prstGeom prst="line">
                <a:avLst/>
              </a:prstGeom>
              <a:ln w="101600" cmpd="dbl">
                <a:solidFill>
                  <a:srgbClr val="8E4C40"/>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2424" y="4796"/>
              <a:ext cx="7302" cy="1016"/>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a:t>
              </a:r>
              <a:endParaRPr lang="zh-CN" altLang="en-US" dirty="0">
                <a:solidFill>
                  <a:srgbClr val="8E4C40"/>
                </a:solidFill>
                <a:latin typeface="微软雅黑" panose="020B0503020204020204" charset="-122"/>
                <a:ea typeface="微软雅黑" panose="020B0503020204020204" charset="-122"/>
                <a:sym typeface="+mn-ea"/>
              </a:endParaRPr>
            </a:p>
          </p:txBody>
        </p:sp>
      </p:grpSp>
      <p:grpSp>
        <p:nvGrpSpPr>
          <p:cNvPr id="13" name="组合 12"/>
          <p:cNvGrpSpPr/>
          <p:nvPr/>
        </p:nvGrpSpPr>
        <p:grpSpPr>
          <a:xfrm rot="0">
            <a:off x="6270625" y="3851910"/>
            <a:ext cx="4636770" cy="1633220"/>
            <a:chOff x="2424" y="3240"/>
            <a:chExt cx="7302" cy="2572"/>
          </a:xfrm>
        </p:grpSpPr>
        <p:grpSp>
          <p:nvGrpSpPr>
            <p:cNvPr id="14" name="组合 13"/>
            <p:cNvGrpSpPr/>
            <p:nvPr/>
          </p:nvGrpSpPr>
          <p:grpSpPr>
            <a:xfrm>
              <a:off x="2574" y="3240"/>
              <a:ext cx="6987" cy="1416"/>
              <a:chOff x="2574" y="3240"/>
              <a:chExt cx="6987" cy="1416"/>
            </a:xfrm>
          </p:grpSpPr>
          <p:sp>
            <p:nvSpPr>
              <p:cNvPr id="18" name="圆角矩形 17"/>
              <p:cNvSpPr/>
              <p:nvPr/>
            </p:nvSpPr>
            <p:spPr>
              <a:xfrm>
                <a:off x="2574" y="3240"/>
                <a:ext cx="1417" cy="1417"/>
              </a:xfrm>
              <a:prstGeom prst="roundRect">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b="1"/>
                  <a:t>4</a:t>
                </a:r>
                <a:endParaRPr lang="en-US" altLang="zh-CN" sz="4800" b="1"/>
              </a:p>
            </p:txBody>
          </p:sp>
          <p:sp>
            <p:nvSpPr>
              <p:cNvPr id="19" name="文本框 18"/>
              <p:cNvSpPr txBox="1"/>
              <p:nvPr/>
            </p:nvSpPr>
            <p:spPr>
              <a:xfrm>
                <a:off x="4230" y="3240"/>
                <a:ext cx="4122" cy="1016"/>
              </a:xfrm>
              <a:prstGeom prst="rect">
                <a:avLst/>
              </a:prstGeom>
              <a:noFill/>
            </p:spPr>
            <p:txBody>
              <a:bodyPr vert="horz" wrap="square" rtlCol="0">
                <a:spAutoFit/>
              </a:bodyPr>
              <a:p>
                <a:pPr algn="just"/>
                <a:r>
                  <a:rPr lang="zh-CN" altLang="en-US" sz="3600" b="1">
                    <a:solidFill>
                      <a:srgbClr val="8E4C40"/>
                    </a:solidFill>
                    <a:sym typeface="+mn-ea"/>
                  </a:rPr>
                  <a:t>请输入标题</a:t>
                </a:r>
                <a:endParaRPr lang="zh-CN" altLang="en-US" sz="3600" b="1">
                  <a:solidFill>
                    <a:srgbClr val="8E4C40"/>
                  </a:solidFill>
                  <a:sym typeface="+mn-ea"/>
                </a:endParaRPr>
              </a:p>
            </p:txBody>
          </p:sp>
          <p:cxnSp>
            <p:nvCxnSpPr>
              <p:cNvPr id="20" name="直接连接符 19"/>
              <p:cNvCxnSpPr/>
              <p:nvPr/>
            </p:nvCxnSpPr>
            <p:spPr>
              <a:xfrm>
                <a:off x="4305" y="4416"/>
                <a:ext cx="5256" cy="24"/>
              </a:xfrm>
              <a:prstGeom prst="line">
                <a:avLst/>
              </a:prstGeom>
              <a:ln w="101600" cmpd="dbl">
                <a:solidFill>
                  <a:srgbClr val="8E4C40"/>
                </a:solidFill>
              </a:ln>
            </p:spPr>
            <p:style>
              <a:lnRef idx="1">
                <a:schemeClr val="accent1"/>
              </a:lnRef>
              <a:fillRef idx="0">
                <a:schemeClr val="accent1"/>
              </a:fillRef>
              <a:effectRef idx="0">
                <a:schemeClr val="accent1"/>
              </a:effectRef>
              <a:fontRef idx="minor">
                <a:schemeClr val="tx1"/>
              </a:fontRef>
            </p:style>
          </p:cxnSp>
        </p:grpSp>
        <p:sp>
          <p:nvSpPr>
            <p:cNvPr id="21" name="文本框 20"/>
            <p:cNvSpPr txBox="1"/>
            <p:nvPr/>
          </p:nvSpPr>
          <p:spPr>
            <a:xfrm>
              <a:off x="2424" y="4796"/>
              <a:ext cx="7302" cy="1016"/>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a:t>
              </a:r>
              <a:endParaRPr lang="zh-CN" altLang="en-US" dirty="0">
                <a:solidFill>
                  <a:srgbClr val="8E4C40"/>
                </a:solidFill>
                <a:latin typeface="微软雅黑" panose="020B0503020204020204" charset="-122"/>
                <a:ea typeface="微软雅黑" panose="020B0503020204020204" charset="-122"/>
                <a:sym typeface="+mn-ea"/>
              </a:endParaRPr>
            </a:p>
          </p:txBody>
        </p:sp>
      </p:grpSp>
      <p:grpSp>
        <p:nvGrpSpPr>
          <p:cNvPr id="26" name="组合 25"/>
          <p:cNvGrpSpPr/>
          <p:nvPr/>
        </p:nvGrpSpPr>
        <p:grpSpPr>
          <a:xfrm rot="0">
            <a:off x="1284605" y="3851910"/>
            <a:ext cx="4636770" cy="1633220"/>
            <a:chOff x="2424" y="3240"/>
            <a:chExt cx="7302" cy="2572"/>
          </a:xfrm>
        </p:grpSpPr>
        <p:grpSp>
          <p:nvGrpSpPr>
            <p:cNvPr id="34" name="组合 33"/>
            <p:cNvGrpSpPr/>
            <p:nvPr/>
          </p:nvGrpSpPr>
          <p:grpSpPr>
            <a:xfrm>
              <a:off x="2574" y="3240"/>
              <a:ext cx="6987" cy="1416"/>
              <a:chOff x="2574" y="3240"/>
              <a:chExt cx="6987" cy="1416"/>
            </a:xfrm>
          </p:grpSpPr>
          <p:sp>
            <p:nvSpPr>
              <p:cNvPr id="35" name="圆角矩形 34"/>
              <p:cNvSpPr/>
              <p:nvPr/>
            </p:nvSpPr>
            <p:spPr>
              <a:xfrm>
                <a:off x="2574" y="3240"/>
                <a:ext cx="1417" cy="1417"/>
              </a:xfrm>
              <a:prstGeom prst="roundRect">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b="1"/>
                  <a:t>3</a:t>
                </a:r>
                <a:endParaRPr lang="en-US" altLang="zh-CN" sz="4800" b="1"/>
              </a:p>
            </p:txBody>
          </p:sp>
          <p:sp>
            <p:nvSpPr>
              <p:cNvPr id="38" name="文本框 37"/>
              <p:cNvSpPr txBox="1"/>
              <p:nvPr/>
            </p:nvSpPr>
            <p:spPr>
              <a:xfrm>
                <a:off x="4230" y="3240"/>
                <a:ext cx="4122" cy="1016"/>
              </a:xfrm>
              <a:prstGeom prst="rect">
                <a:avLst/>
              </a:prstGeom>
              <a:noFill/>
            </p:spPr>
            <p:txBody>
              <a:bodyPr vert="horz" wrap="square" rtlCol="0">
                <a:spAutoFit/>
              </a:bodyPr>
              <a:p>
                <a:pPr algn="just"/>
                <a:r>
                  <a:rPr lang="zh-CN" altLang="en-US" sz="3600" b="1">
                    <a:solidFill>
                      <a:srgbClr val="8E4C40"/>
                    </a:solidFill>
                    <a:sym typeface="+mn-ea"/>
                  </a:rPr>
                  <a:t>请输入标题</a:t>
                </a:r>
                <a:endParaRPr lang="zh-CN" altLang="en-US" sz="3600" b="1">
                  <a:solidFill>
                    <a:srgbClr val="8E4C40"/>
                  </a:solidFill>
                  <a:sym typeface="+mn-ea"/>
                </a:endParaRPr>
              </a:p>
            </p:txBody>
          </p:sp>
          <p:cxnSp>
            <p:nvCxnSpPr>
              <p:cNvPr id="39" name="直接连接符 38"/>
              <p:cNvCxnSpPr/>
              <p:nvPr/>
            </p:nvCxnSpPr>
            <p:spPr>
              <a:xfrm>
                <a:off x="4305" y="4416"/>
                <a:ext cx="5256" cy="24"/>
              </a:xfrm>
              <a:prstGeom prst="line">
                <a:avLst/>
              </a:prstGeom>
              <a:ln w="101600" cmpd="dbl">
                <a:solidFill>
                  <a:srgbClr val="8E4C40"/>
                </a:solidFill>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2424" y="4796"/>
              <a:ext cx="7302" cy="1016"/>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a:t>
              </a:r>
              <a:endParaRPr lang="zh-CN" altLang="en-US" dirty="0">
                <a:solidFill>
                  <a:srgbClr val="8E4C40"/>
                </a:solidFill>
                <a:latin typeface="微软雅黑" panose="020B0503020204020204" charset="-122"/>
                <a:ea typeface="微软雅黑" panose="020B0503020204020204" charset="-122"/>
                <a:sym typeface="+mn-ea"/>
              </a:endParaRPr>
            </a:p>
          </p:txBody>
        </p:sp>
      </p:grpSp>
      <p:grpSp>
        <p:nvGrpSpPr>
          <p:cNvPr id="41" name="组合 40"/>
          <p:cNvGrpSpPr/>
          <p:nvPr/>
        </p:nvGrpSpPr>
        <p:grpSpPr>
          <a:xfrm rot="0">
            <a:off x="6270625" y="2180590"/>
            <a:ext cx="4636770" cy="1633220"/>
            <a:chOff x="2424" y="3240"/>
            <a:chExt cx="7302" cy="2572"/>
          </a:xfrm>
        </p:grpSpPr>
        <p:grpSp>
          <p:nvGrpSpPr>
            <p:cNvPr id="42" name="组合 41"/>
            <p:cNvGrpSpPr/>
            <p:nvPr/>
          </p:nvGrpSpPr>
          <p:grpSpPr>
            <a:xfrm>
              <a:off x="2574" y="3240"/>
              <a:ext cx="6987" cy="1416"/>
              <a:chOff x="2574" y="3240"/>
              <a:chExt cx="6987" cy="1416"/>
            </a:xfrm>
          </p:grpSpPr>
          <p:sp>
            <p:nvSpPr>
              <p:cNvPr id="43" name="圆角矩形 42"/>
              <p:cNvSpPr/>
              <p:nvPr/>
            </p:nvSpPr>
            <p:spPr>
              <a:xfrm>
                <a:off x="2574" y="3240"/>
                <a:ext cx="1417" cy="1417"/>
              </a:xfrm>
              <a:prstGeom prst="roundRect">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b="1"/>
                  <a:t>2</a:t>
                </a:r>
                <a:endParaRPr lang="en-US" altLang="zh-CN" sz="4800" b="1"/>
              </a:p>
            </p:txBody>
          </p:sp>
          <p:sp>
            <p:nvSpPr>
              <p:cNvPr id="44" name="文本框 43"/>
              <p:cNvSpPr txBox="1"/>
              <p:nvPr/>
            </p:nvSpPr>
            <p:spPr>
              <a:xfrm>
                <a:off x="4230" y="3240"/>
                <a:ext cx="4122" cy="1016"/>
              </a:xfrm>
              <a:prstGeom prst="rect">
                <a:avLst/>
              </a:prstGeom>
              <a:noFill/>
            </p:spPr>
            <p:txBody>
              <a:bodyPr vert="horz" wrap="square" rtlCol="0">
                <a:spAutoFit/>
              </a:bodyPr>
              <a:p>
                <a:pPr algn="just"/>
                <a:r>
                  <a:rPr lang="zh-CN" altLang="en-US" sz="3600" b="1">
                    <a:solidFill>
                      <a:srgbClr val="8E4C40"/>
                    </a:solidFill>
                    <a:sym typeface="+mn-ea"/>
                  </a:rPr>
                  <a:t>请输入标题</a:t>
                </a:r>
                <a:endParaRPr lang="zh-CN" altLang="en-US" sz="3600" b="1">
                  <a:solidFill>
                    <a:srgbClr val="8E4C40"/>
                  </a:solidFill>
                  <a:sym typeface="+mn-ea"/>
                </a:endParaRPr>
              </a:p>
            </p:txBody>
          </p:sp>
          <p:cxnSp>
            <p:nvCxnSpPr>
              <p:cNvPr id="45" name="直接连接符 44"/>
              <p:cNvCxnSpPr/>
              <p:nvPr/>
            </p:nvCxnSpPr>
            <p:spPr>
              <a:xfrm>
                <a:off x="4305" y="4416"/>
                <a:ext cx="5256" cy="24"/>
              </a:xfrm>
              <a:prstGeom prst="line">
                <a:avLst/>
              </a:prstGeom>
              <a:ln w="101600" cmpd="dbl">
                <a:solidFill>
                  <a:srgbClr val="8E4C40"/>
                </a:solidFill>
              </a:ln>
            </p:spPr>
            <p:style>
              <a:lnRef idx="1">
                <a:schemeClr val="accent1"/>
              </a:lnRef>
              <a:fillRef idx="0">
                <a:schemeClr val="accent1"/>
              </a:fillRef>
              <a:effectRef idx="0">
                <a:schemeClr val="accent1"/>
              </a:effectRef>
              <a:fontRef idx="minor">
                <a:schemeClr val="tx1"/>
              </a:fontRef>
            </p:style>
          </p:cxnSp>
        </p:grpSp>
        <p:sp>
          <p:nvSpPr>
            <p:cNvPr id="46" name="文本框 45"/>
            <p:cNvSpPr txBox="1"/>
            <p:nvPr/>
          </p:nvSpPr>
          <p:spPr>
            <a:xfrm>
              <a:off x="2424" y="4796"/>
              <a:ext cx="7302" cy="1016"/>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a:t>
              </a:r>
              <a:endParaRPr lang="zh-CN" altLang="en-US" dirty="0">
                <a:solidFill>
                  <a:srgbClr val="8E4C40"/>
                </a:solidFill>
                <a:latin typeface="微软雅黑" panose="020B0503020204020204" charset="-122"/>
                <a:ea typeface="微软雅黑" panose="020B0503020204020204" charset="-122"/>
                <a:sym typeface="+mn-ea"/>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3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grpSp>
        <p:nvGrpSpPr>
          <p:cNvPr id="17" name="组合 16"/>
          <p:cNvGrpSpPr/>
          <p:nvPr/>
        </p:nvGrpSpPr>
        <p:grpSpPr>
          <a:xfrm>
            <a:off x="265430" y="369570"/>
            <a:ext cx="6005830" cy="860425"/>
            <a:chOff x="418" y="582"/>
            <a:chExt cx="9458" cy="1355"/>
          </a:xfrm>
        </p:grpSpPr>
        <p:sp>
          <p:nvSpPr>
            <p:cNvPr id="22" name="文本框 21"/>
            <p:cNvSpPr txBox="1"/>
            <p:nvPr/>
          </p:nvSpPr>
          <p:spPr>
            <a:xfrm>
              <a:off x="1698" y="582"/>
              <a:ext cx="8178" cy="1355"/>
            </a:xfrm>
            <a:prstGeom prst="rect">
              <a:avLst/>
            </a:prstGeom>
            <a:noFill/>
          </p:spPr>
          <p:txBody>
            <a:bodyPr vert="horz" wrap="square" rtlCol="0">
              <a:spAutoFit/>
            </a:bodyPr>
            <a:p>
              <a:pPr algn="just"/>
              <a:r>
                <a:rPr lang="zh-CN" altLang="en-US" sz="5000" b="1">
                  <a:solidFill>
                    <a:srgbClr val="8E4C40"/>
                  </a:solidFill>
                  <a:sym typeface="+mn-ea"/>
                </a:rPr>
                <a:t>请输入你的标题</a:t>
              </a:r>
              <a:endParaRPr lang="zh-CN" altLang="en-US" sz="5000" b="1">
                <a:solidFill>
                  <a:srgbClr val="8E4C40"/>
                </a:solidFill>
                <a:sym typeface="+mn-ea"/>
              </a:endParaRPr>
            </a:p>
          </p:txBody>
        </p:sp>
        <p:sp>
          <p:nvSpPr>
            <p:cNvPr id="7" name="燕尾形箭头 6"/>
            <p:cNvSpPr/>
            <p:nvPr/>
          </p:nvSpPr>
          <p:spPr>
            <a:xfrm>
              <a:off x="418" y="668"/>
              <a:ext cx="1127" cy="1182"/>
            </a:xfrm>
            <a:prstGeom prst="notchedRightArrow">
              <a:avLst/>
            </a:prstGeom>
            <a:solidFill>
              <a:srgbClr val="8E4C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6" name="图片 5" descr="黄琨"/>
          <p:cNvPicPr>
            <a:picLocks noChangeAspect="1"/>
          </p:cNvPicPr>
          <p:nvPr/>
        </p:nvPicPr>
        <p:blipFill>
          <a:blip r:embed="rId3"/>
          <a:stretch>
            <a:fillRect/>
          </a:stretch>
        </p:blipFill>
        <p:spPr>
          <a:xfrm>
            <a:off x="6080125" y="1950720"/>
            <a:ext cx="5502275" cy="3821430"/>
          </a:xfrm>
          <a:prstGeom prst="rect">
            <a:avLst/>
          </a:prstGeom>
          <a:effectLst>
            <a:outerShdw blurRad="304800" dist="342900" dir="2700000" algn="tl" rotWithShape="0">
              <a:srgbClr val="4A2721">
                <a:alpha val="40000"/>
              </a:srgbClr>
            </a:outerShdw>
          </a:effectLst>
        </p:spPr>
      </p:pic>
      <p:sp>
        <p:nvSpPr>
          <p:cNvPr id="24" name="矩形 23"/>
          <p:cNvSpPr/>
          <p:nvPr/>
        </p:nvSpPr>
        <p:spPr>
          <a:xfrm>
            <a:off x="767080" y="1950720"/>
            <a:ext cx="4530725" cy="3825240"/>
          </a:xfrm>
          <a:prstGeom prst="rect">
            <a:avLst/>
          </a:prstGeom>
          <a:solidFill>
            <a:srgbClr val="F1E0DC">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767080" y="2080260"/>
            <a:ext cx="4636770" cy="1476375"/>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a:t>
            </a:r>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a:t>
            </a:r>
            <a:endParaRPr lang="zh-CN" altLang="en-US" dirty="0">
              <a:solidFill>
                <a:srgbClr val="8E4C40"/>
              </a:solidFill>
              <a:latin typeface="微软雅黑" panose="020B0503020204020204" charset="-122"/>
              <a:ea typeface="微软雅黑" panose="020B0503020204020204" charset="-122"/>
              <a:sym typeface="+mn-ea"/>
            </a:endParaRPr>
          </a:p>
          <a:p>
            <a:pPr algn="l"/>
            <a:endParaRPr lang="zh-CN" altLang="en-US" dirty="0">
              <a:solidFill>
                <a:srgbClr val="8E4C40"/>
              </a:solidFill>
              <a:latin typeface="微软雅黑" panose="020B0503020204020204" charset="-122"/>
              <a:ea typeface="微软雅黑" panose="020B0503020204020204" charset="-122"/>
              <a:sym typeface="+mn-ea"/>
            </a:endParaRPr>
          </a:p>
        </p:txBody>
      </p:sp>
      <p:sp>
        <p:nvSpPr>
          <p:cNvPr id="23" name="文本框 22"/>
          <p:cNvSpPr txBox="1"/>
          <p:nvPr/>
        </p:nvSpPr>
        <p:spPr>
          <a:xfrm>
            <a:off x="767080" y="3358515"/>
            <a:ext cx="4636770" cy="2306955"/>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点击文本框即可进行编辑输入相关内容点击文本框即可进行编辑输入相关内容点点击文本框即可进行编辑输入相关内容点击文本框即可进行编辑输入相关内容点</a:t>
            </a:r>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点击文本框即可进行编辑输入相关内容点击文本框即可进行编辑输入相关内容点点击文本框即可进行编辑输入相关内容点击文本框即可进行编辑输入相关内容点</a:t>
            </a:r>
            <a:endParaRPr lang="zh-CN" altLang="en-US" dirty="0">
              <a:solidFill>
                <a:srgbClr val="8E4C4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51000"/>
          </a:blip>
          <a:stretch>
            <a:fillRect/>
          </a:stretch>
        </a:blipFill>
        <a:effectLst/>
      </p:bgPr>
    </p:bg>
    <p:spTree>
      <p:nvGrpSpPr>
        <p:cNvPr id="1" name=""/>
        <p:cNvGrpSpPr/>
        <p:nvPr/>
      </p:nvGrpSpPr>
      <p:grpSpPr/>
      <p:sp>
        <p:nvSpPr>
          <p:cNvPr id="4" name="矩形 3"/>
          <p:cNvSpPr/>
          <p:nvPr/>
        </p:nvSpPr>
        <p:spPr>
          <a:xfrm>
            <a:off x="0" y="0"/>
            <a:ext cx="12192000" cy="6858000"/>
          </a:xfrm>
          <a:prstGeom prst="rect">
            <a:avLst/>
          </a:prstGeom>
          <a:solidFill>
            <a:srgbClr val="A05E4E">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3223260" y="3737610"/>
            <a:ext cx="5745480" cy="1198880"/>
          </a:xfrm>
          <a:prstGeom prst="rect">
            <a:avLst/>
          </a:prstGeom>
          <a:noFill/>
        </p:spPr>
        <p:txBody>
          <a:bodyPr wrap="square" rtlCol="0">
            <a:spAutoFit/>
          </a:bodyPr>
          <a:p>
            <a:pPr algn="ctr"/>
            <a:r>
              <a:rPr lang="zh-CN" altLang="en-US" sz="7200" b="1">
                <a:solidFill>
                  <a:srgbClr val="8E4C40"/>
                </a:solidFill>
                <a:latin typeface="微软雅黑" panose="020B0503020204020204" charset="-122"/>
                <a:ea typeface="微软雅黑" panose="020B0503020204020204" charset="-122"/>
                <a:cs typeface="微软雅黑" panose="020B0503020204020204" charset="-122"/>
              </a:rPr>
              <a:t>请输入标题</a:t>
            </a:r>
            <a:endParaRPr lang="zh-CN" altLang="en-US" sz="7200" b="1">
              <a:solidFill>
                <a:srgbClr val="8E4C40"/>
              </a:solidFill>
              <a:latin typeface="微软雅黑" panose="020B0503020204020204" charset="-122"/>
              <a:ea typeface="微软雅黑" panose="020B0503020204020204" charset="-122"/>
              <a:cs typeface="微软雅黑" panose="020B0503020204020204" charset="-122"/>
            </a:endParaRPr>
          </a:p>
        </p:txBody>
      </p:sp>
      <p:sp>
        <p:nvSpPr>
          <p:cNvPr id="3" name="椭圆 2"/>
          <p:cNvSpPr>
            <a:spLocks noChangeAspect="1"/>
          </p:cNvSpPr>
          <p:nvPr/>
        </p:nvSpPr>
        <p:spPr>
          <a:xfrm>
            <a:off x="3022283" y="-3157220"/>
            <a:ext cx="6147435" cy="6147435"/>
          </a:xfrm>
          <a:prstGeom prst="ellipse">
            <a:avLst/>
          </a:prstGeom>
          <a:solidFill>
            <a:srgbClr val="8E4C40"/>
          </a:solidFill>
          <a:ln>
            <a:noFill/>
          </a:ln>
          <a:effectLst>
            <a:glow rad="1905000">
              <a:srgbClr val="8E4C40">
                <a:alpha val="10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5234" y="171144"/>
            <a:ext cx="3706961" cy="621526"/>
          </a:xfrm>
          <a:prstGeom prst="rect">
            <a:avLst/>
          </a:prstGeom>
        </p:spPr>
      </p:pic>
      <p:sp>
        <p:nvSpPr>
          <p:cNvPr id="17" name="文本框 16"/>
          <p:cNvSpPr txBox="1"/>
          <p:nvPr/>
        </p:nvSpPr>
        <p:spPr>
          <a:xfrm>
            <a:off x="3234055" y="2031365"/>
            <a:ext cx="5745480" cy="1568450"/>
          </a:xfrm>
          <a:prstGeom prst="rect">
            <a:avLst/>
          </a:prstGeom>
          <a:noFill/>
        </p:spPr>
        <p:txBody>
          <a:bodyPr wrap="square" rtlCol="0">
            <a:spAutoFit/>
          </a:bodyPr>
          <a:p>
            <a:pPr algn="ctr"/>
            <a:r>
              <a:rPr lang="zh-CN" altLang="en-US" sz="96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9600" b="1">
                <a:solidFill>
                  <a:schemeClr val="bg1"/>
                </a:solidFill>
                <a:latin typeface="微软雅黑" panose="020B0503020204020204" charset="-122"/>
                <a:ea typeface="微软雅黑" panose="020B0503020204020204" charset="-122"/>
                <a:cs typeface="微软雅黑" panose="020B0503020204020204" charset="-122"/>
              </a:rPr>
              <a:t>3</a:t>
            </a:r>
            <a:r>
              <a:rPr lang="zh-CN" altLang="en-US" sz="9600" b="1">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96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3223260" y="5211445"/>
            <a:ext cx="6096000" cy="645160"/>
          </a:xfrm>
          <a:prstGeom prst="rect">
            <a:avLst/>
          </a:prstGeom>
          <a:noFill/>
        </p:spPr>
        <p:txBody>
          <a:bodyPr wrap="square" rtlCol="0" anchor="t">
            <a:spAutoFit/>
          </a:bodyPr>
          <a:p>
            <a:pPr algn="l"/>
            <a:r>
              <a:rPr lang="zh-CN" altLang="en-US" dirty="0">
                <a:solidFill>
                  <a:srgbClr val="8E4C40"/>
                </a:solidFill>
                <a:latin typeface="微软雅黑" panose="020B0503020204020204" charset="-122"/>
                <a:ea typeface="微软雅黑" panose="020B0503020204020204" charset="-122"/>
                <a:sym typeface="+mn-ea"/>
              </a:rPr>
              <a:t>点击文本框即可进行编辑输入相关内容点击文本框即可进行编辑输入相关内容点击文本框即可</a:t>
            </a:r>
            <a:endParaRPr lang="zh-CN" altLang="en-US" dirty="0">
              <a:solidFill>
                <a:srgbClr val="8E4C40"/>
              </a:solidFill>
              <a:latin typeface="微软雅黑" panose="020B0503020204020204" charset="-122"/>
              <a:ea typeface="微软雅黑" panose="020B0503020204020204" charset="-122"/>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PP_MARK_KEY" val="e6034b84-818d-40d9-977d-01809637a35e"/>
  <p:tag name="COMMONDATA" val="eyJoZGlkIjoiMjk1ZDczMmM3OTJmYmRjODc4NTgyYzg3YzU3YjBjMDEifQ=="/>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1594</Words>
  <Application>WPS 演示</Application>
  <PresentationFormat>宽屏</PresentationFormat>
  <Paragraphs>169</Paragraphs>
  <Slides>16</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宋体</vt:lpstr>
      <vt:lpstr>Wingdings</vt:lpstr>
      <vt:lpstr>Wingdings</vt:lpstr>
      <vt:lpstr>微软雅黑</vt:lpstr>
      <vt:lpstr>等线</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十叁_</cp:lastModifiedBy>
  <cp:revision>178</cp:revision>
  <dcterms:created xsi:type="dcterms:W3CDTF">2019-06-19T02:08:00Z</dcterms:created>
  <dcterms:modified xsi:type="dcterms:W3CDTF">2022-11-27T13:08:48Z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327B3360CC9045149B9CABCB871578FF</vt:lpwstr>
  </property>
</Properties>
</file>